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2" r:id="rId2"/>
    <p:sldId id="256" r:id="rId3"/>
    <p:sldId id="268" r:id="rId4"/>
    <p:sldId id="289" r:id="rId5"/>
    <p:sldId id="298" r:id="rId6"/>
    <p:sldId id="269" r:id="rId7"/>
    <p:sldId id="276" r:id="rId8"/>
    <p:sldId id="272" r:id="rId9"/>
    <p:sldId id="267" r:id="rId10"/>
    <p:sldId id="273" r:id="rId11"/>
    <p:sldId id="275" r:id="rId12"/>
    <p:sldId id="283" r:id="rId13"/>
    <p:sldId id="291" r:id="rId14"/>
    <p:sldId id="284" r:id="rId15"/>
    <p:sldId id="288" r:id="rId16"/>
    <p:sldId id="285" r:id="rId17"/>
    <p:sldId id="282" r:id="rId18"/>
    <p:sldId id="286" r:id="rId19"/>
    <p:sldId id="287" r:id="rId20"/>
    <p:sldId id="278" r:id="rId21"/>
    <p:sldId id="290" r:id="rId22"/>
    <p:sldId id="277" r:id="rId23"/>
    <p:sldId id="295" r:id="rId24"/>
    <p:sldId id="279" r:id="rId25"/>
    <p:sldId id="293" r:id="rId26"/>
    <p:sldId id="294" r:id="rId27"/>
    <p:sldId id="296" r:id="rId28"/>
    <p:sldId id="264"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D0C20-CDC4-4C48-A80D-7B03E3AB6FCA}" v="54" dt="2023-09-01T19:45:08.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2"/>
    <p:restoredTop sz="94796" autoAdjust="0"/>
  </p:normalViewPr>
  <p:slideViewPr>
    <p:cSldViewPr snapToGrid="0" snapToObjects="1">
      <p:cViewPr>
        <p:scale>
          <a:sx n="62" d="100"/>
          <a:sy n="62" d="100"/>
        </p:scale>
        <p:origin x="1128"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er-Mcclain, Narietha" userId="718d8fdb-f259-47ea-a49c-865b00427460" providerId="ADAL" clId="{322D0C20-CDC4-4C48-A80D-7B03E3AB6FCA}"/>
    <pc:docChg chg="undo custSel addSld modSld">
      <pc:chgData name="Carter-Mcclain, Narietha" userId="718d8fdb-f259-47ea-a49c-865b00427460" providerId="ADAL" clId="{322D0C20-CDC4-4C48-A80D-7B03E3AB6FCA}" dt="2023-09-01T19:48:53.499" v="1581" actId="20577"/>
      <pc:docMkLst>
        <pc:docMk/>
      </pc:docMkLst>
      <pc:sldChg chg="addSp delSp modSp mod">
        <pc:chgData name="Carter-Mcclain, Narietha" userId="718d8fdb-f259-47ea-a49c-865b00427460" providerId="ADAL" clId="{322D0C20-CDC4-4C48-A80D-7B03E3AB6FCA}" dt="2023-09-01T18:49:54.492" v="1302" actId="20577"/>
        <pc:sldMkLst>
          <pc:docMk/>
          <pc:sldMk cId="3356745719" sldId="264"/>
        </pc:sldMkLst>
        <pc:spChg chg="add mod">
          <ac:chgData name="Carter-Mcclain, Narietha" userId="718d8fdb-f259-47ea-a49c-865b00427460" providerId="ADAL" clId="{322D0C20-CDC4-4C48-A80D-7B03E3AB6FCA}" dt="2023-09-01T18:49:54.492" v="1302" actId="20577"/>
          <ac:spMkLst>
            <pc:docMk/>
            <pc:sldMk cId="3356745719" sldId="264"/>
            <ac:spMk id="3" creationId="{067759A2-9300-792E-CD7C-D261C27867EE}"/>
          </ac:spMkLst>
        </pc:spChg>
        <pc:spChg chg="del mod">
          <ac:chgData name="Carter-Mcclain, Narietha" userId="718d8fdb-f259-47ea-a49c-865b00427460" providerId="ADAL" clId="{322D0C20-CDC4-4C48-A80D-7B03E3AB6FCA}" dt="2023-09-01T18:47:44.350" v="1245"/>
          <ac:spMkLst>
            <pc:docMk/>
            <pc:sldMk cId="3356745719" sldId="264"/>
            <ac:spMk id="4" creationId="{FC3DD1C6-B6A3-A354-2101-4B979C1DBB74}"/>
          </ac:spMkLst>
        </pc:spChg>
      </pc:sldChg>
      <pc:sldChg chg="delSp modSp mod">
        <pc:chgData name="Carter-Mcclain, Narietha" userId="718d8fdb-f259-47ea-a49c-865b00427460" providerId="ADAL" clId="{322D0C20-CDC4-4C48-A80D-7B03E3AB6FCA}" dt="2023-09-01T18:59:12.177" v="1321" actId="14100"/>
        <pc:sldMkLst>
          <pc:docMk/>
          <pc:sldMk cId="2251870919" sldId="268"/>
        </pc:sldMkLst>
        <pc:spChg chg="mod">
          <ac:chgData name="Carter-Mcclain, Narietha" userId="718d8fdb-f259-47ea-a49c-865b00427460" providerId="ADAL" clId="{322D0C20-CDC4-4C48-A80D-7B03E3AB6FCA}" dt="2023-09-01T18:57:59.285" v="1317" actId="27636"/>
          <ac:spMkLst>
            <pc:docMk/>
            <pc:sldMk cId="2251870919" sldId="268"/>
            <ac:spMk id="2" creationId="{10E9EE15-707D-DF82-74E7-891C8A6DE25B}"/>
          </ac:spMkLst>
        </pc:spChg>
        <pc:spChg chg="del">
          <ac:chgData name="Carter-Mcclain, Narietha" userId="718d8fdb-f259-47ea-a49c-865b00427460" providerId="ADAL" clId="{322D0C20-CDC4-4C48-A80D-7B03E3AB6FCA}" dt="2023-09-01T18:58:06.645" v="1318" actId="478"/>
          <ac:spMkLst>
            <pc:docMk/>
            <pc:sldMk cId="2251870919" sldId="268"/>
            <ac:spMk id="3" creationId="{A6BDFE55-FDC5-E856-DB98-3945E124ACCE}"/>
          </ac:spMkLst>
        </pc:spChg>
        <pc:picChg chg="mod">
          <ac:chgData name="Carter-Mcclain, Narietha" userId="718d8fdb-f259-47ea-a49c-865b00427460" providerId="ADAL" clId="{322D0C20-CDC4-4C48-A80D-7B03E3AB6FCA}" dt="2023-09-01T18:59:12.177" v="1321" actId="14100"/>
          <ac:picMkLst>
            <pc:docMk/>
            <pc:sldMk cId="2251870919" sldId="268"/>
            <ac:picMk id="4" creationId="{E71FCB3F-E872-9B0F-6567-B45AD66A2142}"/>
          </ac:picMkLst>
        </pc:picChg>
      </pc:sldChg>
      <pc:sldChg chg="addSp delSp modSp mod">
        <pc:chgData name="Carter-Mcclain, Narietha" userId="718d8fdb-f259-47ea-a49c-865b00427460" providerId="ADAL" clId="{322D0C20-CDC4-4C48-A80D-7B03E3AB6FCA}" dt="2023-09-01T14:50:14.872" v="117" actId="1076"/>
        <pc:sldMkLst>
          <pc:docMk/>
          <pc:sldMk cId="2581288364" sldId="272"/>
        </pc:sldMkLst>
        <pc:spChg chg="mod ord">
          <ac:chgData name="Carter-Mcclain, Narietha" userId="718d8fdb-f259-47ea-a49c-865b00427460" providerId="ADAL" clId="{322D0C20-CDC4-4C48-A80D-7B03E3AB6FCA}" dt="2023-09-01T14:50:04.939" v="115" actId="26606"/>
          <ac:spMkLst>
            <pc:docMk/>
            <pc:sldMk cId="2581288364" sldId="272"/>
            <ac:spMk id="2" creationId="{6C2087E0-75B2-A7AA-713C-20478F4EC6E5}"/>
          </ac:spMkLst>
        </pc:spChg>
        <pc:spChg chg="mod">
          <ac:chgData name="Carter-Mcclain, Narietha" userId="718d8fdb-f259-47ea-a49c-865b00427460" providerId="ADAL" clId="{322D0C20-CDC4-4C48-A80D-7B03E3AB6FCA}" dt="2023-09-01T14:50:04.939" v="115" actId="26606"/>
          <ac:spMkLst>
            <pc:docMk/>
            <pc:sldMk cId="2581288364" sldId="272"/>
            <ac:spMk id="4" creationId="{DF413A8E-C53E-DF5B-2AD6-E697B4434648}"/>
          </ac:spMkLst>
        </pc:spChg>
        <pc:spChg chg="del">
          <ac:chgData name="Carter-Mcclain, Narietha" userId="718d8fdb-f259-47ea-a49c-865b00427460" providerId="ADAL" clId="{322D0C20-CDC4-4C48-A80D-7B03E3AB6FCA}" dt="2023-09-01T14:49:25.033" v="112" actId="26606"/>
          <ac:spMkLst>
            <pc:docMk/>
            <pc:sldMk cId="2581288364" sldId="272"/>
            <ac:spMk id="8" creationId="{0B761509-3B9A-49A6-A84B-C3D86811697D}"/>
          </ac:spMkLst>
        </pc:spChg>
        <pc:spChg chg="del">
          <ac:chgData name="Carter-Mcclain, Narietha" userId="718d8fdb-f259-47ea-a49c-865b00427460" providerId="ADAL" clId="{322D0C20-CDC4-4C48-A80D-7B03E3AB6FCA}" dt="2023-09-01T14:49:25.033" v="112" actId="26606"/>
          <ac:spMkLst>
            <pc:docMk/>
            <pc:sldMk cId="2581288364" sldId="272"/>
            <ac:spMk id="10" creationId="{91DE43FD-EB47-414A-B0AB-169B0FFFA527}"/>
          </ac:spMkLst>
        </pc:spChg>
        <pc:spChg chg="add del">
          <ac:chgData name="Carter-Mcclain, Narietha" userId="718d8fdb-f259-47ea-a49c-865b00427460" providerId="ADAL" clId="{322D0C20-CDC4-4C48-A80D-7B03E3AB6FCA}" dt="2023-09-01T14:50:04.939" v="115" actId="26606"/>
          <ac:spMkLst>
            <pc:docMk/>
            <pc:sldMk cId="2581288364" sldId="272"/>
            <ac:spMk id="19" creationId="{5AA03EDC-7067-4DFF-B672-541D016AAAB8}"/>
          </ac:spMkLst>
        </pc:spChg>
        <pc:spChg chg="add del">
          <ac:chgData name="Carter-Mcclain, Narietha" userId="718d8fdb-f259-47ea-a49c-865b00427460" providerId="ADAL" clId="{322D0C20-CDC4-4C48-A80D-7B03E3AB6FCA}" dt="2023-09-01T14:50:04.939" v="115" actId="26606"/>
          <ac:spMkLst>
            <pc:docMk/>
            <pc:sldMk cId="2581288364" sldId="272"/>
            <ac:spMk id="21" creationId="{0EBF3E39-B0BE-496A-8604-9007470FFA3A}"/>
          </ac:spMkLst>
        </pc:spChg>
        <pc:spChg chg="add">
          <ac:chgData name="Carter-Mcclain, Narietha" userId="718d8fdb-f259-47ea-a49c-865b00427460" providerId="ADAL" clId="{322D0C20-CDC4-4C48-A80D-7B03E3AB6FCA}" dt="2023-09-01T14:50:04.939" v="115" actId="26606"/>
          <ac:spMkLst>
            <pc:docMk/>
            <pc:sldMk cId="2581288364" sldId="272"/>
            <ac:spMk id="26" creationId="{A8384FB5-9ADC-4DDC-881B-597D56F5B15D}"/>
          </ac:spMkLst>
        </pc:spChg>
        <pc:spChg chg="add">
          <ac:chgData name="Carter-Mcclain, Narietha" userId="718d8fdb-f259-47ea-a49c-865b00427460" providerId="ADAL" clId="{322D0C20-CDC4-4C48-A80D-7B03E3AB6FCA}" dt="2023-09-01T14:50:04.939" v="115" actId="26606"/>
          <ac:spMkLst>
            <pc:docMk/>
            <pc:sldMk cId="2581288364" sldId="272"/>
            <ac:spMk id="28" creationId="{BC05CA36-AD6A-4ABF-9A05-52E5A143D2BB}"/>
          </ac:spMkLst>
        </pc:spChg>
        <pc:spChg chg="add">
          <ac:chgData name="Carter-Mcclain, Narietha" userId="718d8fdb-f259-47ea-a49c-865b00427460" providerId="ADAL" clId="{322D0C20-CDC4-4C48-A80D-7B03E3AB6FCA}" dt="2023-09-01T14:50:04.939" v="115" actId="26606"/>
          <ac:spMkLst>
            <pc:docMk/>
            <pc:sldMk cId="2581288364" sldId="272"/>
            <ac:spMk id="30" creationId="{D4331EE8-85A4-4588-8D9E-70E534D477DB}"/>
          </ac:spMkLst>
        </pc:spChg>
        <pc:spChg chg="add">
          <ac:chgData name="Carter-Mcclain, Narietha" userId="718d8fdb-f259-47ea-a49c-865b00427460" providerId="ADAL" clId="{322D0C20-CDC4-4C48-A80D-7B03E3AB6FCA}" dt="2023-09-01T14:50:04.939" v="115" actId="26606"/>
          <ac:spMkLst>
            <pc:docMk/>
            <pc:sldMk cId="2581288364" sldId="272"/>
            <ac:spMk id="32" creationId="{49D6C862-61CC-4B46-8080-96583D653BAB}"/>
          </ac:spMkLst>
        </pc:spChg>
        <pc:spChg chg="add">
          <ac:chgData name="Carter-Mcclain, Narietha" userId="718d8fdb-f259-47ea-a49c-865b00427460" providerId="ADAL" clId="{322D0C20-CDC4-4C48-A80D-7B03E3AB6FCA}" dt="2023-09-01T14:50:04.939" v="115" actId="26606"/>
          <ac:spMkLst>
            <pc:docMk/>
            <pc:sldMk cId="2581288364" sldId="272"/>
            <ac:spMk id="34" creationId="{E37EECFC-A684-4391-AE85-4CDAF5565F61}"/>
          </ac:spMkLst>
        </pc:spChg>
        <pc:grpChg chg="del">
          <ac:chgData name="Carter-Mcclain, Narietha" userId="718d8fdb-f259-47ea-a49c-865b00427460" providerId="ADAL" clId="{322D0C20-CDC4-4C48-A80D-7B03E3AB6FCA}" dt="2023-09-01T14:49:25.033" v="112" actId="26606"/>
          <ac:grpSpMkLst>
            <pc:docMk/>
            <pc:sldMk cId="2581288364" sldId="272"/>
            <ac:grpSpMk id="12" creationId="{58495BCC-CE77-4CC2-952E-846F41119FD5}"/>
          </ac:grpSpMkLst>
        </pc:grpChg>
        <pc:picChg chg="del">
          <ac:chgData name="Carter-Mcclain, Narietha" userId="718d8fdb-f259-47ea-a49c-865b00427460" providerId="ADAL" clId="{322D0C20-CDC4-4C48-A80D-7B03E3AB6FCA}" dt="2023-09-01T14:49:04.682" v="108" actId="478"/>
          <ac:picMkLst>
            <pc:docMk/>
            <pc:sldMk cId="2581288364" sldId="272"/>
            <ac:picMk id="3" creationId="{201C9C97-C334-D5C6-E937-E68F6436B938}"/>
          </ac:picMkLst>
        </pc:picChg>
        <pc:picChg chg="add mod">
          <ac:chgData name="Carter-Mcclain, Narietha" userId="718d8fdb-f259-47ea-a49c-865b00427460" providerId="ADAL" clId="{322D0C20-CDC4-4C48-A80D-7B03E3AB6FCA}" dt="2023-09-01T14:50:14.872" v="117" actId="1076"/>
          <ac:picMkLst>
            <pc:docMk/>
            <pc:sldMk cId="2581288364" sldId="272"/>
            <ac:picMk id="6" creationId="{F39014CA-87A2-2ECB-B45C-18C107E12B14}"/>
          </ac:picMkLst>
        </pc:picChg>
      </pc:sldChg>
      <pc:sldChg chg="addSp delSp modSp mod setBg">
        <pc:chgData name="Carter-Mcclain, Narietha" userId="718d8fdb-f259-47ea-a49c-865b00427460" providerId="ADAL" clId="{322D0C20-CDC4-4C48-A80D-7B03E3AB6FCA}" dt="2023-09-01T14:51:43.943" v="118" actId="26606"/>
        <pc:sldMkLst>
          <pc:docMk/>
          <pc:sldMk cId="753612813" sldId="273"/>
        </pc:sldMkLst>
        <pc:spChg chg="mod">
          <ac:chgData name="Carter-Mcclain, Narietha" userId="718d8fdb-f259-47ea-a49c-865b00427460" providerId="ADAL" clId="{322D0C20-CDC4-4C48-A80D-7B03E3AB6FCA}" dt="2023-09-01T14:51:43.943" v="118" actId="26606"/>
          <ac:spMkLst>
            <pc:docMk/>
            <pc:sldMk cId="753612813" sldId="273"/>
            <ac:spMk id="2" creationId="{2C082C65-BD9E-2120-8893-BCB452B4CA53}"/>
          </ac:spMkLst>
        </pc:spChg>
        <pc:spChg chg="del">
          <ac:chgData name="Carter-Mcclain, Narietha" userId="718d8fdb-f259-47ea-a49c-865b00427460" providerId="ADAL" clId="{322D0C20-CDC4-4C48-A80D-7B03E3AB6FCA}" dt="2023-09-01T14:51:43.943" v="118" actId="26606"/>
          <ac:spMkLst>
            <pc:docMk/>
            <pc:sldMk cId="753612813" sldId="273"/>
            <ac:spMk id="18" creationId="{D4771268-CB57-404A-9271-370EB28F6090}"/>
          </ac:spMkLst>
        </pc:spChg>
        <pc:spChg chg="add">
          <ac:chgData name="Carter-Mcclain, Narietha" userId="718d8fdb-f259-47ea-a49c-865b00427460" providerId="ADAL" clId="{322D0C20-CDC4-4C48-A80D-7B03E3AB6FCA}" dt="2023-09-01T14:51:43.943" v="118" actId="26606"/>
          <ac:spMkLst>
            <pc:docMk/>
            <pc:sldMk cId="753612813" sldId="273"/>
            <ac:spMk id="23" creationId="{A8384FB5-9ADC-4DDC-881B-597D56F5B15D}"/>
          </ac:spMkLst>
        </pc:spChg>
        <pc:spChg chg="add">
          <ac:chgData name="Carter-Mcclain, Narietha" userId="718d8fdb-f259-47ea-a49c-865b00427460" providerId="ADAL" clId="{322D0C20-CDC4-4C48-A80D-7B03E3AB6FCA}" dt="2023-09-01T14:51:43.943" v="118" actId="26606"/>
          <ac:spMkLst>
            <pc:docMk/>
            <pc:sldMk cId="753612813" sldId="273"/>
            <ac:spMk id="25" creationId="{BC05CA36-AD6A-4ABF-9A05-52E5A143D2BB}"/>
          </ac:spMkLst>
        </pc:spChg>
        <pc:spChg chg="add">
          <ac:chgData name="Carter-Mcclain, Narietha" userId="718d8fdb-f259-47ea-a49c-865b00427460" providerId="ADAL" clId="{322D0C20-CDC4-4C48-A80D-7B03E3AB6FCA}" dt="2023-09-01T14:51:43.943" v="118" actId="26606"/>
          <ac:spMkLst>
            <pc:docMk/>
            <pc:sldMk cId="753612813" sldId="273"/>
            <ac:spMk id="27" creationId="{D4331EE8-85A4-4588-8D9E-70E534D477DB}"/>
          </ac:spMkLst>
        </pc:spChg>
        <pc:spChg chg="add">
          <ac:chgData name="Carter-Mcclain, Narietha" userId="718d8fdb-f259-47ea-a49c-865b00427460" providerId="ADAL" clId="{322D0C20-CDC4-4C48-A80D-7B03E3AB6FCA}" dt="2023-09-01T14:51:43.943" v="118" actId="26606"/>
          <ac:spMkLst>
            <pc:docMk/>
            <pc:sldMk cId="753612813" sldId="273"/>
            <ac:spMk id="29" creationId="{49D6C862-61CC-4B46-8080-96583D653BAB}"/>
          </ac:spMkLst>
        </pc:spChg>
        <pc:spChg chg="add">
          <ac:chgData name="Carter-Mcclain, Narietha" userId="718d8fdb-f259-47ea-a49c-865b00427460" providerId="ADAL" clId="{322D0C20-CDC4-4C48-A80D-7B03E3AB6FCA}" dt="2023-09-01T14:51:43.943" v="118" actId="26606"/>
          <ac:spMkLst>
            <pc:docMk/>
            <pc:sldMk cId="753612813" sldId="273"/>
            <ac:spMk id="31" creationId="{E37EECFC-A684-4391-AE85-4CDAF5565F61}"/>
          </ac:spMkLst>
        </pc:spChg>
        <pc:picChg chg="mod">
          <ac:chgData name="Carter-Mcclain, Narietha" userId="718d8fdb-f259-47ea-a49c-865b00427460" providerId="ADAL" clId="{322D0C20-CDC4-4C48-A80D-7B03E3AB6FCA}" dt="2023-09-01T14:51:43.943" v="118" actId="26606"/>
          <ac:picMkLst>
            <pc:docMk/>
            <pc:sldMk cId="753612813" sldId="273"/>
            <ac:picMk id="5" creationId="{2D04A58B-578C-F99D-B76E-E598A3CEEF77}"/>
          </ac:picMkLst>
        </pc:picChg>
      </pc:sldChg>
      <pc:sldChg chg="modSp mod">
        <pc:chgData name="Carter-Mcclain, Narietha" userId="718d8fdb-f259-47ea-a49c-865b00427460" providerId="ADAL" clId="{322D0C20-CDC4-4C48-A80D-7B03E3AB6FCA}" dt="2023-09-01T14:48:40.819" v="107" actId="15"/>
        <pc:sldMkLst>
          <pc:docMk/>
          <pc:sldMk cId="2144770891" sldId="276"/>
        </pc:sldMkLst>
        <pc:spChg chg="mod">
          <ac:chgData name="Carter-Mcclain, Narietha" userId="718d8fdb-f259-47ea-a49c-865b00427460" providerId="ADAL" clId="{322D0C20-CDC4-4C48-A80D-7B03E3AB6FCA}" dt="2023-09-01T14:48:40.819" v="107" actId="15"/>
          <ac:spMkLst>
            <pc:docMk/>
            <pc:sldMk cId="2144770891" sldId="276"/>
            <ac:spMk id="3" creationId="{8D9CFB75-8BE7-E2C1-3EE7-0FA62B79223B}"/>
          </ac:spMkLst>
        </pc:spChg>
      </pc:sldChg>
      <pc:sldChg chg="modSp mod">
        <pc:chgData name="Carter-Mcclain, Narietha" userId="718d8fdb-f259-47ea-a49c-865b00427460" providerId="ADAL" clId="{322D0C20-CDC4-4C48-A80D-7B03E3AB6FCA}" dt="2023-09-01T15:01:19.880" v="499" actId="122"/>
        <pc:sldMkLst>
          <pc:docMk/>
          <pc:sldMk cId="4003358597" sldId="277"/>
        </pc:sldMkLst>
        <pc:spChg chg="mod">
          <ac:chgData name="Carter-Mcclain, Narietha" userId="718d8fdb-f259-47ea-a49c-865b00427460" providerId="ADAL" clId="{322D0C20-CDC4-4C48-A80D-7B03E3AB6FCA}" dt="2023-09-01T15:01:19.880" v="499" actId="122"/>
          <ac:spMkLst>
            <pc:docMk/>
            <pc:sldMk cId="4003358597" sldId="277"/>
            <ac:spMk id="5" creationId="{47938DCB-DC2B-FB1D-D222-D44E712288F6}"/>
          </ac:spMkLst>
        </pc:spChg>
      </pc:sldChg>
      <pc:sldChg chg="setBg">
        <pc:chgData name="Carter-Mcclain, Narietha" userId="718d8fdb-f259-47ea-a49c-865b00427460" providerId="ADAL" clId="{322D0C20-CDC4-4C48-A80D-7B03E3AB6FCA}" dt="2023-09-01T14:56:14.973" v="345"/>
        <pc:sldMkLst>
          <pc:docMk/>
          <pc:sldMk cId="814359929" sldId="278"/>
        </pc:sldMkLst>
      </pc:sldChg>
      <pc:sldChg chg="modSp mod">
        <pc:chgData name="Carter-Mcclain, Narietha" userId="718d8fdb-f259-47ea-a49c-865b00427460" providerId="ADAL" clId="{322D0C20-CDC4-4C48-A80D-7B03E3AB6FCA}" dt="2023-09-01T18:43:41.325" v="1116" actId="113"/>
        <pc:sldMkLst>
          <pc:docMk/>
          <pc:sldMk cId="334634178" sldId="279"/>
        </pc:sldMkLst>
        <pc:spChg chg="mod">
          <ac:chgData name="Carter-Mcclain, Narietha" userId="718d8fdb-f259-47ea-a49c-865b00427460" providerId="ADAL" clId="{322D0C20-CDC4-4C48-A80D-7B03E3AB6FCA}" dt="2023-09-01T18:43:27.625" v="1112" actId="115"/>
          <ac:spMkLst>
            <pc:docMk/>
            <pc:sldMk cId="334634178" sldId="279"/>
            <ac:spMk id="17" creationId="{CD9EF699-FBFE-D699-9796-5D41CE56A466}"/>
          </ac:spMkLst>
        </pc:spChg>
        <pc:spChg chg="mod">
          <ac:chgData name="Carter-Mcclain, Narietha" userId="718d8fdb-f259-47ea-a49c-865b00427460" providerId="ADAL" clId="{322D0C20-CDC4-4C48-A80D-7B03E3AB6FCA}" dt="2023-09-01T18:43:33.164" v="1114" actId="115"/>
          <ac:spMkLst>
            <pc:docMk/>
            <pc:sldMk cId="334634178" sldId="279"/>
            <ac:spMk id="19" creationId="{7B83B261-8BD9-389C-B6DC-CDA744A0220C}"/>
          </ac:spMkLst>
        </pc:spChg>
        <pc:spChg chg="mod">
          <ac:chgData name="Carter-Mcclain, Narietha" userId="718d8fdb-f259-47ea-a49c-865b00427460" providerId="ADAL" clId="{322D0C20-CDC4-4C48-A80D-7B03E3AB6FCA}" dt="2023-09-01T18:43:41.325" v="1116" actId="113"/>
          <ac:spMkLst>
            <pc:docMk/>
            <pc:sldMk cId="334634178" sldId="279"/>
            <ac:spMk id="20" creationId="{D896C448-B0C6-7CAD-8BAD-4ABC78E72764}"/>
          </ac:spMkLst>
        </pc:spChg>
      </pc:sldChg>
      <pc:sldChg chg="modSp mod">
        <pc:chgData name="Carter-Mcclain, Narietha" userId="718d8fdb-f259-47ea-a49c-865b00427460" providerId="ADAL" clId="{322D0C20-CDC4-4C48-A80D-7B03E3AB6FCA}" dt="2023-09-01T14:53:22.946" v="146" actId="20577"/>
        <pc:sldMkLst>
          <pc:docMk/>
          <pc:sldMk cId="611306951" sldId="282"/>
        </pc:sldMkLst>
        <pc:graphicFrameChg chg="mod modGraphic">
          <ac:chgData name="Carter-Mcclain, Narietha" userId="718d8fdb-f259-47ea-a49c-865b00427460" providerId="ADAL" clId="{322D0C20-CDC4-4C48-A80D-7B03E3AB6FCA}" dt="2023-09-01T14:53:22.946" v="146" actId="20577"/>
          <ac:graphicFrameMkLst>
            <pc:docMk/>
            <pc:sldMk cId="611306951" sldId="282"/>
            <ac:graphicFrameMk id="10" creationId="{249B9CCD-20D7-62A4-BA46-FA843D9CAE47}"/>
          </ac:graphicFrameMkLst>
        </pc:graphicFrameChg>
      </pc:sldChg>
      <pc:sldChg chg="setBg">
        <pc:chgData name="Carter-Mcclain, Narietha" userId="718d8fdb-f259-47ea-a49c-865b00427460" providerId="ADAL" clId="{322D0C20-CDC4-4C48-A80D-7B03E3AB6FCA}" dt="2023-09-01T14:56:31.334" v="346"/>
        <pc:sldMkLst>
          <pc:docMk/>
          <pc:sldMk cId="3518401871" sldId="285"/>
        </pc:sldMkLst>
      </pc:sldChg>
      <pc:sldChg chg="modSp mod">
        <pc:chgData name="Carter-Mcclain, Narietha" userId="718d8fdb-f259-47ea-a49c-865b00427460" providerId="ADAL" clId="{322D0C20-CDC4-4C48-A80D-7B03E3AB6FCA}" dt="2023-09-01T14:55:36.635" v="342" actId="20577"/>
        <pc:sldMkLst>
          <pc:docMk/>
          <pc:sldMk cId="1331294671" sldId="286"/>
        </pc:sldMkLst>
        <pc:spChg chg="mod">
          <ac:chgData name="Carter-Mcclain, Narietha" userId="718d8fdb-f259-47ea-a49c-865b00427460" providerId="ADAL" clId="{322D0C20-CDC4-4C48-A80D-7B03E3AB6FCA}" dt="2023-09-01T14:55:07.940" v="275" actId="20577"/>
          <ac:spMkLst>
            <pc:docMk/>
            <pc:sldMk cId="1331294671" sldId="286"/>
            <ac:spMk id="3" creationId="{0AEC4230-98B3-0473-0609-8ACCBB96A36F}"/>
          </ac:spMkLst>
        </pc:spChg>
        <pc:spChg chg="mod">
          <ac:chgData name="Carter-Mcclain, Narietha" userId="718d8fdb-f259-47ea-a49c-865b00427460" providerId="ADAL" clId="{322D0C20-CDC4-4C48-A80D-7B03E3AB6FCA}" dt="2023-09-01T14:55:36.635" v="342" actId="20577"/>
          <ac:spMkLst>
            <pc:docMk/>
            <pc:sldMk cId="1331294671" sldId="286"/>
            <ac:spMk id="5" creationId="{4474B126-2472-9589-B816-D9E57FD19744}"/>
          </ac:spMkLst>
        </pc:spChg>
      </pc:sldChg>
      <pc:sldChg chg="addSp delSp modSp mod setBg">
        <pc:chgData name="Carter-Mcclain, Narietha" userId="718d8fdb-f259-47ea-a49c-865b00427460" providerId="ADAL" clId="{322D0C20-CDC4-4C48-A80D-7B03E3AB6FCA}" dt="2023-09-01T14:56:01.958" v="344"/>
        <pc:sldMkLst>
          <pc:docMk/>
          <pc:sldMk cId="493603588" sldId="287"/>
        </pc:sldMkLst>
        <pc:spChg chg="mod">
          <ac:chgData name="Carter-Mcclain, Narietha" userId="718d8fdb-f259-47ea-a49c-865b00427460" providerId="ADAL" clId="{322D0C20-CDC4-4C48-A80D-7B03E3AB6FCA}" dt="2023-09-01T14:55:47.675" v="343" actId="26606"/>
          <ac:spMkLst>
            <pc:docMk/>
            <pc:sldMk cId="493603588" sldId="287"/>
            <ac:spMk id="2" creationId="{64AEAEA7-C4C5-0BE5-EBDA-B1D799F9F6D0}"/>
          </ac:spMkLst>
        </pc:spChg>
        <pc:spChg chg="mod">
          <ac:chgData name="Carter-Mcclain, Narietha" userId="718d8fdb-f259-47ea-a49c-865b00427460" providerId="ADAL" clId="{322D0C20-CDC4-4C48-A80D-7B03E3AB6FCA}" dt="2023-09-01T14:55:47.675" v="343" actId="26606"/>
          <ac:spMkLst>
            <pc:docMk/>
            <pc:sldMk cId="493603588" sldId="287"/>
            <ac:spMk id="4" creationId="{ED232740-EC50-9378-255C-5BA9B94CC772}"/>
          </ac:spMkLst>
        </pc:spChg>
        <pc:spChg chg="del">
          <ac:chgData name="Carter-Mcclain, Narietha" userId="718d8fdb-f259-47ea-a49c-865b00427460" providerId="ADAL" clId="{322D0C20-CDC4-4C48-A80D-7B03E3AB6FCA}" dt="2023-09-01T14:55:47.675" v="343" actId="26606"/>
          <ac:spMkLst>
            <pc:docMk/>
            <pc:sldMk cId="493603588" sldId="287"/>
            <ac:spMk id="10" creationId="{F821940F-7A1D-4ACC-85B4-A932898ABB37}"/>
          </ac:spMkLst>
        </pc:spChg>
        <pc:spChg chg="del">
          <ac:chgData name="Carter-Mcclain, Narietha" userId="718d8fdb-f259-47ea-a49c-865b00427460" providerId="ADAL" clId="{322D0C20-CDC4-4C48-A80D-7B03E3AB6FCA}" dt="2023-09-01T14:55:47.675" v="343" actId="26606"/>
          <ac:spMkLst>
            <pc:docMk/>
            <pc:sldMk cId="493603588" sldId="287"/>
            <ac:spMk id="12" creationId="{16674508-81D3-48CF-96BF-7FC60EAA572A}"/>
          </ac:spMkLst>
        </pc:spChg>
        <pc:spChg chg="add">
          <ac:chgData name="Carter-Mcclain, Narietha" userId="718d8fdb-f259-47ea-a49c-865b00427460" providerId="ADAL" clId="{322D0C20-CDC4-4C48-A80D-7B03E3AB6FCA}" dt="2023-09-01T14:55:47.675" v="343" actId="26606"/>
          <ac:spMkLst>
            <pc:docMk/>
            <pc:sldMk cId="493603588" sldId="287"/>
            <ac:spMk id="17" creationId="{4AC6B390-BC59-4F1D-A0EE-D71A92F0A0B2}"/>
          </ac:spMkLst>
        </pc:spChg>
        <pc:spChg chg="add">
          <ac:chgData name="Carter-Mcclain, Narietha" userId="718d8fdb-f259-47ea-a49c-865b00427460" providerId="ADAL" clId="{322D0C20-CDC4-4C48-A80D-7B03E3AB6FCA}" dt="2023-09-01T14:55:47.675" v="343" actId="26606"/>
          <ac:spMkLst>
            <pc:docMk/>
            <pc:sldMk cId="493603588" sldId="287"/>
            <ac:spMk id="19" creationId="{B6C60D79-16F1-4C4B-B7E3-7634E7069CDE}"/>
          </ac:spMkLst>
        </pc:spChg>
        <pc:spChg chg="add">
          <ac:chgData name="Carter-Mcclain, Narietha" userId="718d8fdb-f259-47ea-a49c-865b00427460" providerId="ADAL" clId="{322D0C20-CDC4-4C48-A80D-7B03E3AB6FCA}" dt="2023-09-01T14:55:47.675" v="343" actId="26606"/>
          <ac:spMkLst>
            <pc:docMk/>
            <pc:sldMk cId="493603588" sldId="287"/>
            <ac:spMk id="21" creationId="{426B127E-6498-4C77-9C9D-4553A5113B80}"/>
          </ac:spMkLst>
        </pc:spChg>
        <pc:picChg chg="mod ord">
          <ac:chgData name="Carter-Mcclain, Narietha" userId="718d8fdb-f259-47ea-a49c-865b00427460" providerId="ADAL" clId="{322D0C20-CDC4-4C48-A80D-7B03E3AB6FCA}" dt="2023-09-01T14:55:47.675" v="343" actId="26606"/>
          <ac:picMkLst>
            <pc:docMk/>
            <pc:sldMk cId="493603588" sldId="287"/>
            <ac:picMk id="5" creationId="{C3E2B372-C54D-6846-2722-86592C7D495E}"/>
          </ac:picMkLst>
        </pc:picChg>
      </pc:sldChg>
      <pc:sldChg chg="addSp delSp modSp mod setBg">
        <pc:chgData name="Carter-Mcclain, Narietha" userId="718d8fdb-f259-47ea-a49c-865b00427460" providerId="ADAL" clId="{322D0C20-CDC4-4C48-A80D-7B03E3AB6FCA}" dt="2023-09-01T19:47:22.619" v="1577" actId="20577"/>
        <pc:sldMkLst>
          <pc:docMk/>
          <pc:sldMk cId="266337501" sldId="289"/>
        </pc:sldMkLst>
        <pc:spChg chg="mod">
          <ac:chgData name="Carter-Mcclain, Narietha" userId="718d8fdb-f259-47ea-a49c-865b00427460" providerId="ADAL" clId="{322D0C20-CDC4-4C48-A80D-7B03E3AB6FCA}" dt="2023-09-01T19:47:05.787" v="1574" actId="14100"/>
          <ac:spMkLst>
            <pc:docMk/>
            <pc:sldMk cId="266337501" sldId="289"/>
            <ac:spMk id="2" creationId="{10E9EE15-707D-DF82-74E7-891C8A6DE25B}"/>
          </ac:spMkLst>
        </pc:spChg>
        <pc:spChg chg="add mod">
          <ac:chgData name="Carter-Mcclain, Narietha" userId="718d8fdb-f259-47ea-a49c-865b00427460" providerId="ADAL" clId="{322D0C20-CDC4-4C48-A80D-7B03E3AB6FCA}" dt="2023-09-01T19:47:22.619" v="1577" actId="20577"/>
          <ac:spMkLst>
            <pc:docMk/>
            <pc:sldMk cId="266337501" sldId="289"/>
            <ac:spMk id="12" creationId="{9B2BB4C7-8489-18C2-60D0-0281B955BA96}"/>
          </ac:spMkLst>
        </pc:spChg>
        <pc:spChg chg="add mod">
          <ac:chgData name="Carter-Mcclain, Narietha" userId="718d8fdb-f259-47ea-a49c-865b00427460" providerId="ADAL" clId="{322D0C20-CDC4-4C48-A80D-7B03E3AB6FCA}" dt="2023-09-01T19:17:36.462" v="1387" actId="21"/>
          <ac:spMkLst>
            <pc:docMk/>
            <pc:sldMk cId="266337501" sldId="289"/>
            <ac:spMk id="16" creationId="{E0CB176D-05F7-5126-F7E3-55C31A7E76F4}"/>
          </ac:spMkLst>
        </pc:spChg>
        <pc:spChg chg="add del mod">
          <ac:chgData name="Carter-Mcclain, Narietha" userId="718d8fdb-f259-47ea-a49c-865b00427460" providerId="ADAL" clId="{322D0C20-CDC4-4C48-A80D-7B03E3AB6FCA}" dt="2023-09-01T19:18:12.865" v="1389" actId="21"/>
          <ac:spMkLst>
            <pc:docMk/>
            <pc:sldMk cId="266337501" sldId="289"/>
            <ac:spMk id="17" creationId="{5626C535-9BBC-B587-CEFB-7D9319E3BF99}"/>
          </ac:spMkLst>
        </pc:spChg>
        <pc:spChg chg="add mod">
          <ac:chgData name="Carter-Mcclain, Narietha" userId="718d8fdb-f259-47ea-a49c-865b00427460" providerId="ADAL" clId="{322D0C20-CDC4-4C48-A80D-7B03E3AB6FCA}" dt="2023-09-01T19:46:47.626" v="1563" actId="20577"/>
          <ac:spMkLst>
            <pc:docMk/>
            <pc:sldMk cId="266337501" sldId="289"/>
            <ac:spMk id="19" creationId="{40F049A9-7E89-3877-F8E9-2BF4CFF9B545}"/>
          </ac:spMkLst>
        </pc:spChg>
        <pc:spChg chg="add del mod">
          <ac:chgData name="Carter-Mcclain, Narietha" userId="718d8fdb-f259-47ea-a49c-865b00427460" providerId="ADAL" clId="{322D0C20-CDC4-4C48-A80D-7B03E3AB6FCA}" dt="2023-09-01T19:21:15.664" v="1398" actId="767"/>
          <ac:spMkLst>
            <pc:docMk/>
            <pc:sldMk cId="266337501" sldId="289"/>
            <ac:spMk id="23" creationId="{CFB87845-36ED-FA1D-C3CE-725D05CFD1AE}"/>
          </ac:spMkLst>
        </pc:spChg>
        <pc:spChg chg="add del mod">
          <ac:chgData name="Carter-Mcclain, Narietha" userId="718d8fdb-f259-47ea-a49c-865b00427460" providerId="ADAL" clId="{322D0C20-CDC4-4C48-A80D-7B03E3AB6FCA}" dt="2023-09-01T19:21:14.815" v="1397" actId="767"/>
          <ac:spMkLst>
            <pc:docMk/>
            <pc:sldMk cId="266337501" sldId="289"/>
            <ac:spMk id="25" creationId="{7DC2AD42-4CE8-FFED-8B16-37F253C5DBB9}"/>
          </ac:spMkLst>
        </pc:spChg>
        <pc:spChg chg="add del mod">
          <ac:chgData name="Carter-Mcclain, Narietha" userId="718d8fdb-f259-47ea-a49c-865b00427460" providerId="ADAL" clId="{322D0C20-CDC4-4C48-A80D-7B03E3AB6FCA}" dt="2023-09-01T19:21:14.117" v="1396"/>
          <ac:spMkLst>
            <pc:docMk/>
            <pc:sldMk cId="266337501" sldId="289"/>
            <ac:spMk id="26" creationId="{9A504EE3-BD45-55D7-EED3-78E8AA041F48}"/>
          </ac:spMkLst>
        </pc:spChg>
        <pc:spChg chg="add del mod">
          <ac:chgData name="Carter-Mcclain, Narietha" userId="718d8fdb-f259-47ea-a49c-865b00427460" providerId="ADAL" clId="{322D0C20-CDC4-4C48-A80D-7B03E3AB6FCA}" dt="2023-09-01T19:21:13.523" v="1395"/>
          <ac:spMkLst>
            <pc:docMk/>
            <pc:sldMk cId="266337501" sldId="289"/>
            <ac:spMk id="27" creationId="{7E76D7FF-1B0B-4ACC-CF2E-916E10FDD689}"/>
          </ac:spMkLst>
        </pc:spChg>
        <pc:spChg chg="add del">
          <ac:chgData name="Carter-Mcclain, Narietha" userId="718d8fdb-f259-47ea-a49c-865b00427460" providerId="ADAL" clId="{322D0C20-CDC4-4C48-A80D-7B03E3AB6FCA}" dt="2023-09-01T19:12:27.473" v="1357" actId="26606"/>
          <ac:spMkLst>
            <pc:docMk/>
            <pc:sldMk cId="266337501" sldId="289"/>
            <ac:spMk id="29" creationId="{87E5499B-AC4D-4A4A-8703-C49F2827266B}"/>
          </ac:spMkLst>
        </pc:spChg>
        <pc:spChg chg="add del">
          <ac:chgData name="Carter-Mcclain, Narietha" userId="718d8fdb-f259-47ea-a49c-865b00427460" providerId="ADAL" clId="{322D0C20-CDC4-4C48-A80D-7B03E3AB6FCA}" dt="2023-09-01T19:12:27.473" v="1357" actId="26606"/>
          <ac:spMkLst>
            <pc:docMk/>
            <pc:sldMk cId="266337501" sldId="289"/>
            <ac:spMk id="35" creationId="{04357C93-F0CB-4A1C-8F77-4E9063789819}"/>
          </ac:spMkLst>
        </pc:spChg>
        <pc:spChg chg="add del">
          <ac:chgData name="Carter-Mcclain, Narietha" userId="718d8fdb-f259-47ea-a49c-865b00427460" providerId="ADAL" clId="{322D0C20-CDC4-4C48-A80D-7B03E3AB6FCA}" dt="2023-09-01T19:12:27.473" v="1357" actId="26606"/>
          <ac:spMkLst>
            <pc:docMk/>
            <pc:sldMk cId="266337501" sldId="289"/>
            <ac:spMk id="40" creationId="{F34100BD-773A-4822-A05B-AEB7D41E9A3F}"/>
          </ac:spMkLst>
        </pc:spChg>
        <pc:spChg chg="add del">
          <ac:chgData name="Carter-Mcclain, Narietha" userId="718d8fdb-f259-47ea-a49c-865b00427460" providerId="ADAL" clId="{322D0C20-CDC4-4C48-A80D-7B03E3AB6FCA}" dt="2023-09-01T19:12:27.473" v="1357" actId="26606"/>
          <ac:spMkLst>
            <pc:docMk/>
            <pc:sldMk cId="266337501" sldId="289"/>
            <ac:spMk id="42" creationId="{EA2AEA56-4902-4CC1-A43B-1AC27C88CB90}"/>
          </ac:spMkLst>
        </pc:spChg>
        <pc:grpChg chg="add del">
          <ac:chgData name="Carter-Mcclain, Narietha" userId="718d8fdb-f259-47ea-a49c-865b00427460" providerId="ADAL" clId="{322D0C20-CDC4-4C48-A80D-7B03E3AB6FCA}" dt="2023-09-01T19:12:27.473" v="1357" actId="26606"/>
          <ac:grpSpMkLst>
            <pc:docMk/>
            <pc:sldMk cId="266337501" sldId="289"/>
            <ac:grpSpMk id="31" creationId="{3AF6A671-C637-4547-85F4-51B6D1881399}"/>
          </ac:grpSpMkLst>
        </pc:grpChg>
        <pc:picChg chg="del">
          <ac:chgData name="Carter-Mcclain, Narietha" userId="718d8fdb-f259-47ea-a49c-865b00427460" providerId="ADAL" clId="{322D0C20-CDC4-4C48-A80D-7B03E3AB6FCA}" dt="2023-09-01T19:00:52.663" v="1325" actId="478"/>
          <ac:picMkLst>
            <pc:docMk/>
            <pc:sldMk cId="266337501" sldId="289"/>
            <ac:picMk id="6" creationId="{5E62D6C6-A168-DBE2-361F-AD7282896A97}"/>
          </ac:picMkLst>
        </pc:picChg>
        <pc:picChg chg="del mod">
          <ac:chgData name="Carter-Mcclain, Narietha" userId="718d8fdb-f259-47ea-a49c-865b00427460" providerId="ADAL" clId="{322D0C20-CDC4-4C48-A80D-7B03E3AB6FCA}" dt="2023-09-01T19:10:19.944" v="1347" actId="478"/>
          <ac:picMkLst>
            <pc:docMk/>
            <pc:sldMk cId="266337501" sldId="289"/>
            <ac:picMk id="9" creationId="{0718E9F0-ECDA-9767-0929-E956944C4AD5}"/>
          </ac:picMkLst>
        </pc:picChg>
        <pc:picChg chg="add mod">
          <ac:chgData name="Carter-Mcclain, Narietha" userId="718d8fdb-f259-47ea-a49c-865b00427460" providerId="ADAL" clId="{322D0C20-CDC4-4C48-A80D-7B03E3AB6FCA}" dt="2023-09-01T19:47:12.816" v="1576" actId="1076"/>
          <ac:picMkLst>
            <pc:docMk/>
            <pc:sldMk cId="266337501" sldId="289"/>
            <ac:picMk id="15" creationId="{749F85C3-8E86-DEF4-BCCD-F7B9C4F7474D}"/>
          </ac:picMkLst>
        </pc:picChg>
      </pc:sldChg>
      <pc:sldChg chg="addSp delSp modSp mod setBg">
        <pc:chgData name="Carter-Mcclain, Narietha" userId="718d8fdb-f259-47ea-a49c-865b00427460" providerId="ADAL" clId="{322D0C20-CDC4-4C48-A80D-7B03E3AB6FCA}" dt="2023-09-01T18:42:19.766" v="1110" actId="26606"/>
        <pc:sldMkLst>
          <pc:docMk/>
          <pc:sldMk cId="1775847991" sldId="290"/>
        </pc:sldMkLst>
        <pc:spChg chg="add del">
          <ac:chgData name="Carter-Mcclain, Narietha" userId="718d8fdb-f259-47ea-a49c-865b00427460" providerId="ADAL" clId="{322D0C20-CDC4-4C48-A80D-7B03E3AB6FCA}" dt="2023-09-01T14:59:11.727" v="422" actId="26606"/>
          <ac:spMkLst>
            <pc:docMk/>
            <pc:sldMk cId="1775847991" sldId="290"/>
            <ac:spMk id="54" creationId="{BFDC535F-AC0A-417D-96AB-6706BECACD95}"/>
          </ac:spMkLst>
        </pc:spChg>
        <pc:spChg chg="add del">
          <ac:chgData name="Carter-Mcclain, Narietha" userId="718d8fdb-f259-47ea-a49c-865b00427460" providerId="ADAL" clId="{322D0C20-CDC4-4C48-A80D-7B03E3AB6FCA}" dt="2023-09-01T14:59:11.727" v="422" actId="26606"/>
          <ac:spMkLst>
            <pc:docMk/>
            <pc:sldMk cId="1775847991" sldId="290"/>
            <ac:spMk id="56" creationId="{97AAAF8E-31DB-4148-8FCA-4D8233D691C6}"/>
          </ac:spMkLst>
        </pc:spChg>
        <pc:spChg chg="add del">
          <ac:chgData name="Carter-Mcclain, Narietha" userId="718d8fdb-f259-47ea-a49c-865b00427460" providerId="ADAL" clId="{322D0C20-CDC4-4C48-A80D-7B03E3AB6FCA}" dt="2023-09-01T14:59:11.727" v="422" actId="26606"/>
          <ac:spMkLst>
            <pc:docMk/>
            <pc:sldMk cId="1775847991" sldId="290"/>
            <ac:spMk id="58" creationId="{AA274328-4774-4DF9-BA53-452565122FBB}"/>
          </ac:spMkLst>
        </pc:spChg>
        <pc:spChg chg="add del">
          <ac:chgData name="Carter-Mcclain, Narietha" userId="718d8fdb-f259-47ea-a49c-865b00427460" providerId="ADAL" clId="{322D0C20-CDC4-4C48-A80D-7B03E3AB6FCA}" dt="2023-09-01T14:59:11.727" v="422" actId="26606"/>
          <ac:spMkLst>
            <pc:docMk/>
            <pc:sldMk cId="1775847991" sldId="290"/>
            <ac:spMk id="60" creationId="{01C7B46D-2FEF-4FAA-915B-8B21A66BB647}"/>
          </ac:spMkLst>
        </pc:spChg>
        <pc:spChg chg="add del">
          <ac:chgData name="Carter-Mcclain, Narietha" userId="718d8fdb-f259-47ea-a49c-865b00427460" providerId="ADAL" clId="{322D0C20-CDC4-4C48-A80D-7B03E3AB6FCA}" dt="2023-09-01T14:59:11.719" v="421" actId="26606"/>
          <ac:spMkLst>
            <pc:docMk/>
            <pc:sldMk cId="1775847991" sldId="290"/>
            <ac:spMk id="69" creationId="{7A5D17DF-AD65-402C-A95C-F13C770C9FCD}"/>
          </ac:spMkLst>
        </pc:spChg>
        <pc:spChg chg="add del">
          <ac:chgData name="Carter-Mcclain, Narietha" userId="718d8fdb-f259-47ea-a49c-865b00427460" providerId="ADAL" clId="{322D0C20-CDC4-4C48-A80D-7B03E3AB6FCA}" dt="2023-09-01T14:59:11.719" v="421" actId="26606"/>
          <ac:spMkLst>
            <pc:docMk/>
            <pc:sldMk cId="1775847991" sldId="290"/>
            <ac:spMk id="70" creationId="{2F19B711-C590-44D1-9AA8-9F143B0ED58A}"/>
          </ac:spMkLst>
        </pc:spChg>
        <pc:spChg chg="add del">
          <ac:chgData name="Carter-Mcclain, Narietha" userId="718d8fdb-f259-47ea-a49c-865b00427460" providerId="ADAL" clId="{322D0C20-CDC4-4C48-A80D-7B03E3AB6FCA}" dt="2023-09-01T14:59:11.719" v="421" actId="26606"/>
          <ac:spMkLst>
            <pc:docMk/>
            <pc:sldMk cId="1775847991" sldId="290"/>
            <ac:spMk id="71" creationId="{C0C79CF2-6A1C-4636-84CE-ABB2BE191D23}"/>
          </ac:spMkLst>
        </pc:spChg>
        <pc:spChg chg="add del">
          <ac:chgData name="Carter-Mcclain, Narietha" userId="718d8fdb-f259-47ea-a49c-865b00427460" providerId="ADAL" clId="{322D0C20-CDC4-4C48-A80D-7B03E3AB6FCA}" dt="2023-09-01T18:42:19.766" v="1110" actId="26606"/>
          <ac:spMkLst>
            <pc:docMk/>
            <pc:sldMk cId="1775847991" sldId="290"/>
            <ac:spMk id="73" creationId="{1500B4A4-B1F1-41EA-886A-B8A210DBCA3B}"/>
          </ac:spMkLst>
        </pc:spChg>
        <pc:spChg chg="add del">
          <ac:chgData name="Carter-Mcclain, Narietha" userId="718d8fdb-f259-47ea-a49c-865b00427460" providerId="ADAL" clId="{322D0C20-CDC4-4C48-A80D-7B03E3AB6FCA}" dt="2023-09-01T18:42:19.766" v="1110" actId="26606"/>
          <ac:spMkLst>
            <pc:docMk/>
            <pc:sldMk cId="1775847991" sldId="290"/>
            <ac:spMk id="74" creationId="{5E55A99C-0BDC-4DBE-8E40-9FA66F629FA1}"/>
          </ac:spMkLst>
        </pc:spChg>
        <pc:spChg chg="add">
          <ac:chgData name="Carter-Mcclain, Narietha" userId="718d8fdb-f259-47ea-a49c-865b00427460" providerId="ADAL" clId="{322D0C20-CDC4-4C48-A80D-7B03E3AB6FCA}" dt="2023-09-01T18:42:19.766" v="1110" actId="26606"/>
          <ac:spMkLst>
            <pc:docMk/>
            <pc:sldMk cId="1775847991" sldId="290"/>
            <ac:spMk id="80" creationId="{EE5F705A-5E81-4B3A-8EF4-911982DB313C}"/>
          </ac:spMkLst>
        </pc:spChg>
        <pc:spChg chg="add">
          <ac:chgData name="Carter-Mcclain, Narietha" userId="718d8fdb-f259-47ea-a49c-865b00427460" providerId="ADAL" clId="{322D0C20-CDC4-4C48-A80D-7B03E3AB6FCA}" dt="2023-09-01T18:42:19.766" v="1110" actId="26606"/>
          <ac:spMkLst>
            <pc:docMk/>
            <pc:sldMk cId="1775847991" sldId="290"/>
            <ac:spMk id="82" creationId="{AD8F92D9-1751-4ABF-9CB7-D198C9A05A46}"/>
          </ac:spMkLst>
        </pc:spChg>
        <pc:spChg chg="add">
          <ac:chgData name="Carter-Mcclain, Narietha" userId="718d8fdb-f259-47ea-a49c-865b00427460" providerId="ADAL" clId="{322D0C20-CDC4-4C48-A80D-7B03E3AB6FCA}" dt="2023-09-01T18:42:19.766" v="1110" actId="26606"/>
          <ac:spMkLst>
            <pc:docMk/>
            <pc:sldMk cId="1775847991" sldId="290"/>
            <ac:spMk id="84" creationId="{6D6B998F-CA62-4EE6-B7E7-046377D4F7EF}"/>
          </ac:spMkLst>
        </pc:spChg>
        <pc:picChg chg="mod ord">
          <ac:chgData name="Carter-Mcclain, Narietha" userId="718d8fdb-f259-47ea-a49c-865b00427460" providerId="ADAL" clId="{322D0C20-CDC4-4C48-A80D-7B03E3AB6FCA}" dt="2023-09-01T18:42:19.766" v="1110" actId="26606"/>
          <ac:picMkLst>
            <pc:docMk/>
            <pc:sldMk cId="1775847991" sldId="290"/>
            <ac:picMk id="3" creationId="{7D70B85A-14EB-D6E3-5EC9-84EFCF589A6B}"/>
          </ac:picMkLst>
        </pc:picChg>
        <pc:picChg chg="mod">
          <ac:chgData name="Carter-Mcclain, Narietha" userId="718d8fdb-f259-47ea-a49c-865b00427460" providerId="ADAL" clId="{322D0C20-CDC4-4C48-A80D-7B03E3AB6FCA}" dt="2023-09-01T18:42:19.766" v="1110" actId="26606"/>
          <ac:picMkLst>
            <pc:docMk/>
            <pc:sldMk cId="1775847991" sldId="290"/>
            <ac:picMk id="10" creationId="{CF969953-FA62-62E5-A10B-222C3400FC7B}"/>
          </ac:picMkLst>
        </pc:picChg>
        <pc:cxnChg chg="add del">
          <ac:chgData name="Carter-Mcclain, Narietha" userId="718d8fdb-f259-47ea-a49c-865b00427460" providerId="ADAL" clId="{322D0C20-CDC4-4C48-A80D-7B03E3AB6FCA}" dt="2023-09-01T14:59:04.477" v="419" actId="26606"/>
          <ac:cxnSpMkLst>
            <pc:docMk/>
            <pc:sldMk cId="1775847991" sldId="290"/>
            <ac:cxnSpMk id="65" creationId="{0B4A113E-D208-4EF0-8BAB-25FDD2E588BA}"/>
          </ac:cxnSpMkLst>
        </pc:cxnChg>
        <pc:cxnChg chg="add del">
          <ac:chgData name="Carter-Mcclain, Narietha" userId="718d8fdb-f259-47ea-a49c-865b00427460" providerId="ADAL" clId="{322D0C20-CDC4-4C48-A80D-7B03E3AB6FCA}" dt="2023-09-01T14:59:04.477" v="419" actId="26606"/>
          <ac:cxnSpMkLst>
            <pc:docMk/>
            <pc:sldMk cId="1775847991" sldId="290"/>
            <ac:cxnSpMk id="67" creationId="{2FE16547-5205-4F0E-B809-89D18FF4C8BA}"/>
          </ac:cxnSpMkLst>
        </pc:cxnChg>
        <pc:cxnChg chg="add del">
          <ac:chgData name="Carter-Mcclain, Narietha" userId="718d8fdb-f259-47ea-a49c-865b00427460" providerId="ADAL" clId="{322D0C20-CDC4-4C48-A80D-7B03E3AB6FCA}" dt="2023-09-01T18:42:19.766" v="1110" actId="26606"/>
          <ac:cxnSpMkLst>
            <pc:docMk/>
            <pc:sldMk cId="1775847991" sldId="290"/>
            <ac:cxnSpMk id="75" creationId="{5D1CEE39-A6DC-4DE0-9789-206F1A9888BB}"/>
          </ac:cxnSpMkLst>
        </pc:cxnChg>
      </pc:sldChg>
      <pc:sldChg chg="addSp modSp mod setBg">
        <pc:chgData name="Carter-Mcclain, Narietha" userId="718d8fdb-f259-47ea-a49c-865b00427460" providerId="ADAL" clId="{322D0C20-CDC4-4C48-A80D-7B03E3AB6FCA}" dt="2023-09-01T14:52:04.324" v="119" actId="26606"/>
        <pc:sldMkLst>
          <pc:docMk/>
          <pc:sldMk cId="2998632921" sldId="291"/>
        </pc:sldMkLst>
        <pc:spChg chg="mod">
          <ac:chgData name="Carter-Mcclain, Narietha" userId="718d8fdb-f259-47ea-a49c-865b00427460" providerId="ADAL" clId="{322D0C20-CDC4-4C48-A80D-7B03E3AB6FCA}" dt="2023-09-01T14:52:04.324" v="119" actId="26606"/>
          <ac:spMkLst>
            <pc:docMk/>
            <pc:sldMk cId="2998632921" sldId="291"/>
            <ac:spMk id="2" creationId="{7D9E4098-D25E-0B39-944C-3379C3318616}"/>
          </ac:spMkLst>
        </pc:spChg>
        <pc:spChg chg="add">
          <ac:chgData name="Carter-Mcclain, Narietha" userId="718d8fdb-f259-47ea-a49c-865b00427460" providerId="ADAL" clId="{322D0C20-CDC4-4C48-A80D-7B03E3AB6FCA}" dt="2023-09-01T14:52:04.324" v="119" actId="26606"/>
          <ac:spMkLst>
            <pc:docMk/>
            <pc:sldMk cId="2998632921" sldId="291"/>
            <ac:spMk id="9" creationId="{18AC8E79-ECD6-4F34-BE5A-9F5E850E850A}"/>
          </ac:spMkLst>
        </pc:spChg>
        <pc:spChg chg="add">
          <ac:chgData name="Carter-Mcclain, Narietha" userId="718d8fdb-f259-47ea-a49c-865b00427460" providerId="ADAL" clId="{322D0C20-CDC4-4C48-A80D-7B03E3AB6FCA}" dt="2023-09-01T14:52:04.324" v="119" actId="26606"/>
          <ac:spMkLst>
            <pc:docMk/>
            <pc:sldMk cId="2998632921" sldId="291"/>
            <ac:spMk id="13" creationId="{7D2BE1BB-2AB2-4D7E-9E27-8D245181B513}"/>
          </ac:spMkLst>
        </pc:spChg>
        <pc:grpChg chg="add">
          <ac:chgData name="Carter-Mcclain, Narietha" userId="718d8fdb-f259-47ea-a49c-865b00427460" providerId="ADAL" clId="{322D0C20-CDC4-4C48-A80D-7B03E3AB6FCA}" dt="2023-09-01T14:52:04.324" v="119" actId="26606"/>
          <ac:grpSpMkLst>
            <pc:docMk/>
            <pc:sldMk cId="2998632921" sldId="291"/>
            <ac:grpSpMk id="15" creationId="{22A1615C-2156-4B15-BF3E-39794B37905E}"/>
          </ac:grpSpMkLst>
        </pc:grpChg>
        <pc:picChg chg="mod">
          <ac:chgData name="Carter-Mcclain, Narietha" userId="718d8fdb-f259-47ea-a49c-865b00427460" providerId="ADAL" clId="{322D0C20-CDC4-4C48-A80D-7B03E3AB6FCA}" dt="2023-09-01T14:52:04.324" v="119" actId="26606"/>
          <ac:picMkLst>
            <pc:docMk/>
            <pc:sldMk cId="2998632921" sldId="291"/>
            <ac:picMk id="7" creationId="{664C22E3-5611-0FF9-F2D6-767ABD2A2587}"/>
          </ac:picMkLst>
        </pc:picChg>
      </pc:sldChg>
      <pc:sldChg chg="addSp delSp modSp mod">
        <pc:chgData name="Carter-Mcclain, Narietha" userId="718d8fdb-f259-47ea-a49c-865b00427460" providerId="ADAL" clId="{322D0C20-CDC4-4C48-A80D-7B03E3AB6FCA}" dt="2023-09-01T18:57:38.761" v="1315" actId="1076"/>
        <pc:sldMkLst>
          <pc:docMk/>
          <pc:sldMk cId="2665166721" sldId="292"/>
        </pc:sldMkLst>
        <pc:spChg chg="mod">
          <ac:chgData name="Carter-Mcclain, Narietha" userId="718d8fdb-f259-47ea-a49c-865b00427460" providerId="ADAL" clId="{322D0C20-CDC4-4C48-A80D-7B03E3AB6FCA}" dt="2023-09-01T17:19:49.650" v="1047" actId="255"/>
          <ac:spMkLst>
            <pc:docMk/>
            <pc:sldMk cId="2665166721" sldId="292"/>
            <ac:spMk id="6" creationId="{6C3EC91D-B365-9884-5D55-8409B4BFE7F9}"/>
          </ac:spMkLst>
        </pc:spChg>
        <pc:spChg chg="add mod">
          <ac:chgData name="Carter-Mcclain, Narietha" userId="718d8fdb-f259-47ea-a49c-865b00427460" providerId="ADAL" clId="{322D0C20-CDC4-4C48-A80D-7B03E3AB6FCA}" dt="2023-09-01T18:57:10.925" v="1306" actId="1076"/>
          <ac:spMkLst>
            <pc:docMk/>
            <pc:sldMk cId="2665166721" sldId="292"/>
            <ac:spMk id="8" creationId="{61DA26D8-BC32-6182-4BA5-C3A90754967C}"/>
          </ac:spMkLst>
        </pc:spChg>
        <pc:picChg chg="del">
          <ac:chgData name="Carter-Mcclain, Narietha" userId="718d8fdb-f259-47ea-a49c-865b00427460" providerId="ADAL" clId="{322D0C20-CDC4-4C48-A80D-7B03E3AB6FCA}" dt="2023-09-01T15:15:35.802" v="983" actId="478"/>
          <ac:picMkLst>
            <pc:docMk/>
            <pc:sldMk cId="2665166721" sldId="292"/>
            <ac:picMk id="5" creationId="{0CC0A861-12B6-DB52-09E2-B21D51C4E82E}"/>
          </ac:picMkLst>
        </pc:picChg>
        <pc:picChg chg="add mod">
          <ac:chgData name="Carter-Mcclain, Narietha" userId="718d8fdb-f259-47ea-a49c-865b00427460" providerId="ADAL" clId="{322D0C20-CDC4-4C48-A80D-7B03E3AB6FCA}" dt="2023-09-01T18:57:38.761" v="1315" actId="1076"/>
          <ac:picMkLst>
            <pc:docMk/>
            <pc:sldMk cId="2665166721" sldId="292"/>
            <ac:picMk id="15" creationId="{0529323E-A923-EA4A-E0DC-848A215AF4B1}"/>
          </ac:picMkLst>
        </pc:picChg>
      </pc:sldChg>
      <pc:sldChg chg="addSp delSp modSp mod">
        <pc:chgData name="Carter-Mcclain, Narietha" userId="718d8fdb-f259-47ea-a49c-865b00427460" providerId="ADAL" clId="{322D0C20-CDC4-4C48-A80D-7B03E3AB6FCA}" dt="2023-09-01T18:44:26.024" v="1117" actId="26606"/>
        <pc:sldMkLst>
          <pc:docMk/>
          <pc:sldMk cId="779723569" sldId="293"/>
        </pc:sldMkLst>
        <pc:spChg chg="mod ord">
          <ac:chgData name="Carter-Mcclain, Narietha" userId="718d8fdb-f259-47ea-a49c-865b00427460" providerId="ADAL" clId="{322D0C20-CDC4-4C48-A80D-7B03E3AB6FCA}" dt="2023-09-01T18:44:26.024" v="1117" actId="26606"/>
          <ac:spMkLst>
            <pc:docMk/>
            <pc:sldMk cId="779723569" sldId="293"/>
            <ac:spMk id="2" creationId="{06D3C11A-AEE0-E6EF-C09F-4CD744B02922}"/>
          </ac:spMkLst>
        </pc:spChg>
        <pc:spChg chg="mod">
          <ac:chgData name="Carter-Mcclain, Narietha" userId="718d8fdb-f259-47ea-a49c-865b00427460" providerId="ADAL" clId="{322D0C20-CDC4-4C48-A80D-7B03E3AB6FCA}" dt="2023-09-01T18:44:26.024" v="1117" actId="26606"/>
          <ac:spMkLst>
            <pc:docMk/>
            <pc:sldMk cId="779723569" sldId="293"/>
            <ac:spMk id="5" creationId="{8BE4666F-847F-357E-20E8-9C38D61CF537}"/>
          </ac:spMkLst>
        </pc:spChg>
        <pc:spChg chg="add del">
          <ac:chgData name="Carter-Mcclain, Narietha" userId="718d8fdb-f259-47ea-a49c-865b00427460" providerId="ADAL" clId="{322D0C20-CDC4-4C48-A80D-7B03E3AB6FCA}" dt="2023-09-01T18:44:26.024" v="1117" actId="26606"/>
          <ac:spMkLst>
            <pc:docMk/>
            <pc:sldMk cId="779723569" sldId="293"/>
            <ac:spMk id="16" creationId="{7025EFD5-738C-41B9-87FE-0C00E211BD8B}"/>
          </ac:spMkLst>
        </pc:spChg>
        <pc:spChg chg="add del">
          <ac:chgData name="Carter-Mcclain, Narietha" userId="718d8fdb-f259-47ea-a49c-865b00427460" providerId="ADAL" clId="{322D0C20-CDC4-4C48-A80D-7B03E3AB6FCA}" dt="2023-09-01T18:44:26.024" v="1117" actId="26606"/>
          <ac:spMkLst>
            <pc:docMk/>
            <pc:sldMk cId="779723569" sldId="293"/>
            <ac:spMk id="18" creationId="{835EF3DD-7D43-4A27-8967-A92FD8CC9365}"/>
          </ac:spMkLst>
        </pc:spChg>
        <pc:spChg chg="add">
          <ac:chgData name="Carter-Mcclain, Narietha" userId="718d8fdb-f259-47ea-a49c-865b00427460" providerId="ADAL" clId="{322D0C20-CDC4-4C48-A80D-7B03E3AB6FCA}" dt="2023-09-01T18:44:26.024" v="1117" actId="26606"/>
          <ac:spMkLst>
            <pc:docMk/>
            <pc:sldMk cId="779723569" sldId="293"/>
            <ac:spMk id="23" creationId="{D009D6D5-DAC2-4A8B-A17A-E206B9012D09}"/>
          </ac:spMkLst>
        </pc:spChg>
        <pc:picChg chg="mod ord">
          <ac:chgData name="Carter-Mcclain, Narietha" userId="718d8fdb-f259-47ea-a49c-865b00427460" providerId="ADAL" clId="{322D0C20-CDC4-4C48-A80D-7B03E3AB6FCA}" dt="2023-09-01T18:44:26.024" v="1117" actId="26606"/>
          <ac:picMkLst>
            <pc:docMk/>
            <pc:sldMk cId="779723569" sldId="293"/>
            <ac:picMk id="7" creationId="{6E3751E0-2693-CAA2-CE66-F972E0C2BA7B}"/>
          </ac:picMkLst>
        </pc:picChg>
        <pc:cxnChg chg="del">
          <ac:chgData name="Carter-Mcclain, Narietha" userId="718d8fdb-f259-47ea-a49c-865b00427460" providerId="ADAL" clId="{322D0C20-CDC4-4C48-A80D-7B03E3AB6FCA}" dt="2023-09-01T14:56:58.446" v="347" actId="26606"/>
          <ac:cxnSpMkLst>
            <pc:docMk/>
            <pc:sldMk cId="779723569" sldId="293"/>
            <ac:cxnSpMk id="11" creationId="{1503BFE4-729B-D9D0-C17B-501E6AF1127A}"/>
          </ac:cxnSpMkLst>
        </pc:cxnChg>
      </pc:sldChg>
      <pc:sldChg chg="addSp delSp modSp mod setBg">
        <pc:chgData name="Carter-Mcclain, Narietha" userId="718d8fdb-f259-47ea-a49c-865b00427460" providerId="ADAL" clId="{322D0C20-CDC4-4C48-A80D-7B03E3AB6FCA}" dt="2023-09-01T18:44:59.474" v="1126" actId="20577"/>
        <pc:sldMkLst>
          <pc:docMk/>
          <pc:sldMk cId="155361859" sldId="294"/>
        </pc:sldMkLst>
        <pc:spChg chg="mod">
          <ac:chgData name="Carter-Mcclain, Narietha" userId="718d8fdb-f259-47ea-a49c-865b00427460" providerId="ADAL" clId="{322D0C20-CDC4-4C48-A80D-7B03E3AB6FCA}" dt="2023-09-01T18:44:59.474" v="1126" actId="20577"/>
          <ac:spMkLst>
            <pc:docMk/>
            <pc:sldMk cId="155361859" sldId="294"/>
            <ac:spMk id="2" creationId="{10C1FDE0-6720-7265-DC43-78D60E900823}"/>
          </ac:spMkLst>
        </pc:spChg>
        <pc:spChg chg="mod">
          <ac:chgData name="Carter-Mcclain, Narietha" userId="718d8fdb-f259-47ea-a49c-865b00427460" providerId="ADAL" clId="{322D0C20-CDC4-4C48-A80D-7B03E3AB6FCA}" dt="2023-09-01T18:30:41.089" v="1108" actId="20577"/>
          <ac:spMkLst>
            <pc:docMk/>
            <pc:sldMk cId="155361859" sldId="294"/>
            <ac:spMk id="3" creationId="{01A4B65C-72C6-023A-475E-FFEB4FA4DDE7}"/>
          </ac:spMkLst>
        </pc:spChg>
        <pc:spChg chg="add del">
          <ac:chgData name="Carter-Mcclain, Narietha" userId="718d8fdb-f259-47ea-a49c-865b00427460" providerId="ADAL" clId="{322D0C20-CDC4-4C48-A80D-7B03E3AB6FCA}" dt="2023-09-01T17:27:52.985" v="1062" actId="26606"/>
          <ac:spMkLst>
            <pc:docMk/>
            <pc:sldMk cId="155361859" sldId="294"/>
            <ac:spMk id="8" creationId="{1709F1D5-B0F1-4714-A239-E5B61C161915}"/>
          </ac:spMkLst>
        </pc:spChg>
        <pc:spChg chg="add del">
          <ac:chgData name="Carter-Mcclain, Narietha" userId="718d8fdb-f259-47ea-a49c-865b00427460" providerId="ADAL" clId="{322D0C20-CDC4-4C48-A80D-7B03E3AB6FCA}" dt="2023-09-01T17:27:52.985" v="1062" actId="26606"/>
          <ac:spMkLst>
            <pc:docMk/>
            <pc:sldMk cId="155361859" sldId="294"/>
            <ac:spMk id="10" creationId="{228FB460-D3FF-4440-A020-05982A09E517}"/>
          </ac:spMkLst>
        </pc:spChg>
        <pc:spChg chg="add del">
          <ac:chgData name="Carter-Mcclain, Narietha" userId="718d8fdb-f259-47ea-a49c-865b00427460" providerId="ADAL" clId="{322D0C20-CDC4-4C48-A80D-7B03E3AB6FCA}" dt="2023-09-01T17:27:52.985" v="1062" actId="26606"/>
          <ac:spMkLst>
            <pc:docMk/>
            <pc:sldMk cId="155361859" sldId="294"/>
            <ac:spMk id="12" creationId="{14847E93-7DC1-4D4B-8829-B19AA7137C50}"/>
          </ac:spMkLst>
        </pc:spChg>
        <pc:spChg chg="add del">
          <ac:chgData name="Carter-Mcclain, Narietha" userId="718d8fdb-f259-47ea-a49c-865b00427460" providerId="ADAL" clId="{322D0C20-CDC4-4C48-A80D-7B03E3AB6FCA}" dt="2023-09-01T17:27:52.985" v="1062" actId="26606"/>
          <ac:spMkLst>
            <pc:docMk/>
            <pc:sldMk cId="155361859" sldId="294"/>
            <ac:spMk id="14" creationId="{5566D6E1-03A1-4D73-A4E0-35D74D568A04}"/>
          </ac:spMkLst>
        </pc:spChg>
        <pc:spChg chg="add del">
          <ac:chgData name="Carter-Mcclain, Narietha" userId="718d8fdb-f259-47ea-a49c-865b00427460" providerId="ADAL" clId="{322D0C20-CDC4-4C48-A80D-7B03E3AB6FCA}" dt="2023-09-01T17:27:52.985" v="1062" actId="26606"/>
          <ac:spMkLst>
            <pc:docMk/>
            <pc:sldMk cId="155361859" sldId="294"/>
            <ac:spMk id="16" creationId="{9F835A99-04AC-494A-A572-AFE8413CC938}"/>
          </ac:spMkLst>
        </pc:spChg>
        <pc:spChg chg="add del">
          <ac:chgData name="Carter-Mcclain, Narietha" userId="718d8fdb-f259-47ea-a49c-865b00427460" providerId="ADAL" clId="{322D0C20-CDC4-4C48-A80D-7B03E3AB6FCA}" dt="2023-09-01T17:27:52.985" v="1062" actId="26606"/>
          <ac:spMkLst>
            <pc:docMk/>
            <pc:sldMk cId="155361859" sldId="294"/>
            <ac:spMk id="18" creationId="{7B786209-1B0B-4CA9-9BDD-F7327066A84D}"/>
          </ac:spMkLst>
        </pc:spChg>
        <pc:spChg chg="add del">
          <ac:chgData name="Carter-Mcclain, Narietha" userId="718d8fdb-f259-47ea-a49c-865b00427460" providerId="ADAL" clId="{322D0C20-CDC4-4C48-A80D-7B03E3AB6FCA}" dt="2023-09-01T17:27:52.985" v="1062" actId="26606"/>
          <ac:spMkLst>
            <pc:docMk/>
            <pc:sldMk cId="155361859" sldId="294"/>
            <ac:spMk id="20" creationId="{2D2964BB-484D-45AE-AD66-D407D0629652}"/>
          </ac:spMkLst>
        </pc:spChg>
        <pc:spChg chg="add del">
          <ac:chgData name="Carter-Mcclain, Narietha" userId="718d8fdb-f259-47ea-a49c-865b00427460" providerId="ADAL" clId="{322D0C20-CDC4-4C48-A80D-7B03E3AB6FCA}" dt="2023-09-01T17:27:52.985" v="1062" actId="26606"/>
          <ac:spMkLst>
            <pc:docMk/>
            <pc:sldMk cId="155361859" sldId="294"/>
            <ac:spMk id="22" creationId="{6691AC69-A76E-4DAB-B565-468B6B87ACF3}"/>
          </ac:spMkLst>
        </pc:spChg>
        <pc:spChg chg="add del">
          <ac:chgData name="Carter-Mcclain, Narietha" userId="718d8fdb-f259-47ea-a49c-865b00427460" providerId="ADAL" clId="{322D0C20-CDC4-4C48-A80D-7B03E3AB6FCA}" dt="2023-09-01T18:28:42.680" v="1092" actId="26606"/>
          <ac:spMkLst>
            <pc:docMk/>
            <pc:sldMk cId="155361859" sldId="294"/>
            <ac:spMk id="27" creationId="{09588DA8-065E-4F6F-8EFD-43104AB2E0CF}"/>
          </ac:spMkLst>
        </pc:spChg>
        <pc:spChg chg="add del">
          <ac:chgData name="Carter-Mcclain, Narietha" userId="718d8fdb-f259-47ea-a49c-865b00427460" providerId="ADAL" clId="{322D0C20-CDC4-4C48-A80D-7B03E3AB6FCA}" dt="2023-09-01T18:28:42.680" v="1092" actId="26606"/>
          <ac:spMkLst>
            <pc:docMk/>
            <pc:sldMk cId="155361859" sldId="294"/>
            <ac:spMk id="29" creationId="{C4285719-470E-454C-AF62-8323075F1F5B}"/>
          </ac:spMkLst>
        </pc:spChg>
        <pc:spChg chg="add del">
          <ac:chgData name="Carter-Mcclain, Narietha" userId="718d8fdb-f259-47ea-a49c-865b00427460" providerId="ADAL" clId="{322D0C20-CDC4-4C48-A80D-7B03E3AB6FCA}" dt="2023-09-01T18:28:42.680" v="1092" actId="26606"/>
          <ac:spMkLst>
            <pc:docMk/>
            <pc:sldMk cId="155361859" sldId="294"/>
            <ac:spMk id="31" creationId="{CD9FE4EF-C4D8-49A0-B2FF-81D8DB7D8A24}"/>
          </ac:spMkLst>
        </pc:spChg>
        <pc:spChg chg="add del">
          <ac:chgData name="Carter-Mcclain, Narietha" userId="718d8fdb-f259-47ea-a49c-865b00427460" providerId="ADAL" clId="{322D0C20-CDC4-4C48-A80D-7B03E3AB6FCA}" dt="2023-09-01T18:28:42.680" v="1092" actId="26606"/>
          <ac:spMkLst>
            <pc:docMk/>
            <pc:sldMk cId="155361859" sldId="294"/>
            <ac:spMk id="33" creationId="{4300840D-0A0B-4512-BACA-B439D5B9C57C}"/>
          </ac:spMkLst>
        </pc:spChg>
        <pc:spChg chg="add del">
          <ac:chgData name="Carter-Mcclain, Narietha" userId="718d8fdb-f259-47ea-a49c-865b00427460" providerId="ADAL" clId="{322D0C20-CDC4-4C48-A80D-7B03E3AB6FCA}" dt="2023-09-01T18:28:42.680" v="1092" actId="26606"/>
          <ac:spMkLst>
            <pc:docMk/>
            <pc:sldMk cId="155361859" sldId="294"/>
            <ac:spMk id="35" creationId="{D2B78728-A580-49A7-84F9-6EF6F583ADE0}"/>
          </ac:spMkLst>
        </pc:spChg>
        <pc:spChg chg="add del">
          <ac:chgData name="Carter-Mcclain, Narietha" userId="718d8fdb-f259-47ea-a49c-865b00427460" providerId="ADAL" clId="{322D0C20-CDC4-4C48-A80D-7B03E3AB6FCA}" dt="2023-09-01T18:28:42.680" v="1092" actId="26606"/>
          <ac:spMkLst>
            <pc:docMk/>
            <pc:sldMk cId="155361859" sldId="294"/>
            <ac:spMk id="37" creationId="{38FAA1A1-D861-433F-88FA-1E9D6FD31D11}"/>
          </ac:spMkLst>
        </pc:spChg>
        <pc:spChg chg="add del">
          <ac:chgData name="Carter-Mcclain, Narietha" userId="718d8fdb-f259-47ea-a49c-865b00427460" providerId="ADAL" clId="{322D0C20-CDC4-4C48-A80D-7B03E3AB6FCA}" dt="2023-09-01T18:28:42.680" v="1092" actId="26606"/>
          <ac:spMkLst>
            <pc:docMk/>
            <pc:sldMk cId="155361859" sldId="294"/>
            <ac:spMk id="39" creationId="{8D71EDA1-87BF-4D5D-AB79-F346FD19278A}"/>
          </ac:spMkLst>
        </pc:spChg>
        <pc:spChg chg="add">
          <ac:chgData name="Carter-Mcclain, Narietha" userId="718d8fdb-f259-47ea-a49c-865b00427460" providerId="ADAL" clId="{322D0C20-CDC4-4C48-A80D-7B03E3AB6FCA}" dt="2023-09-01T18:28:42.680" v="1092" actId="26606"/>
          <ac:spMkLst>
            <pc:docMk/>
            <pc:sldMk cId="155361859" sldId="294"/>
            <ac:spMk id="44" creationId="{12609869-9E80-471B-A487-A53288E0E791}"/>
          </ac:spMkLst>
        </pc:spChg>
        <pc:spChg chg="add">
          <ac:chgData name="Carter-Mcclain, Narietha" userId="718d8fdb-f259-47ea-a49c-865b00427460" providerId="ADAL" clId="{322D0C20-CDC4-4C48-A80D-7B03E3AB6FCA}" dt="2023-09-01T18:28:42.680" v="1092" actId="26606"/>
          <ac:spMkLst>
            <pc:docMk/>
            <pc:sldMk cId="155361859" sldId="294"/>
            <ac:spMk id="46" creationId="{7004738A-9D34-43E8-97D2-CA0EED4F8BE0}"/>
          </ac:spMkLst>
        </pc:spChg>
        <pc:spChg chg="add">
          <ac:chgData name="Carter-Mcclain, Narietha" userId="718d8fdb-f259-47ea-a49c-865b00427460" providerId="ADAL" clId="{322D0C20-CDC4-4C48-A80D-7B03E3AB6FCA}" dt="2023-09-01T18:28:42.680" v="1092" actId="26606"/>
          <ac:spMkLst>
            <pc:docMk/>
            <pc:sldMk cId="155361859" sldId="294"/>
            <ac:spMk id="48" creationId="{B8B8D07F-F13E-443E-BA68-2D26672D76B9}"/>
          </ac:spMkLst>
        </pc:spChg>
        <pc:spChg chg="add">
          <ac:chgData name="Carter-Mcclain, Narietha" userId="718d8fdb-f259-47ea-a49c-865b00427460" providerId="ADAL" clId="{322D0C20-CDC4-4C48-A80D-7B03E3AB6FCA}" dt="2023-09-01T18:28:42.680" v="1092" actId="26606"/>
          <ac:spMkLst>
            <pc:docMk/>
            <pc:sldMk cId="155361859" sldId="294"/>
            <ac:spMk id="50" creationId="{2813A4FA-24A5-41ED-A534-3807D1B2F344}"/>
          </ac:spMkLst>
        </pc:spChg>
        <pc:spChg chg="add">
          <ac:chgData name="Carter-Mcclain, Narietha" userId="718d8fdb-f259-47ea-a49c-865b00427460" providerId="ADAL" clId="{322D0C20-CDC4-4C48-A80D-7B03E3AB6FCA}" dt="2023-09-01T18:28:42.680" v="1092" actId="26606"/>
          <ac:spMkLst>
            <pc:docMk/>
            <pc:sldMk cId="155361859" sldId="294"/>
            <ac:spMk id="52" creationId="{C3944F27-CA70-4E84-A51A-E6BF89558979}"/>
          </ac:spMkLst>
        </pc:spChg>
        <pc:picChg chg="add mod">
          <ac:chgData name="Carter-Mcclain, Narietha" userId="718d8fdb-f259-47ea-a49c-865b00427460" providerId="ADAL" clId="{322D0C20-CDC4-4C48-A80D-7B03E3AB6FCA}" dt="2023-09-01T18:29:39.144" v="1098" actId="1076"/>
          <ac:picMkLst>
            <pc:docMk/>
            <pc:sldMk cId="155361859" sldId="294"/>
            <ac:picMk id="6" creationId="{879F6FEC-081C-C568-AF45-100F8D570873}"/>
          </ac:picMkLst>
        </pc:picChg>
        <pc:picChg chg="add mod">
          <ac:chgData name="Carter-Mcclain, Narietha" userId="718d8fdb-f259-47ea-a49c-865b00427460" providerId="ADAL" clId="{322D0C20-CDC4-4C48-A80D-7B03E3AB6FCA}" dt="2023-09-01T18:29:56.784" v="1100" actId="1076"/>
          <ac:picMkLst>
            <pc:docMk/>
            <pc:sldMk cId="155361859" sldId="294"/>
            <ac:picMk id="7" creationId="{159E1B01-A876-28B3-99D6-85AAF00CCA58}"/>
          </ac:picMkLst>
        </pc:picChg>
      </pc:sldChg>
      <pc:sldChg chg="modSp add mod">
        <pc:chgData name="Carter-Mcclain, Narietha" userId="718d8fdb-f259-47ea-a49c-865b00427460" providerId="ADAL" clId="{322D0C20-CDC4-4C48-A80D-7B03E3AB6FCA}" dt="2023-09-01T19:48:53.499" v="1581" actId="20577"/>
        <pc:sldMkLst>
          <pc:docMk/>
          <pc:sldMk cId="3284870417" sldId="295"/>
        </pc:sldMkLst>
        <pc:spChg chg="mod">
          <ac:chgData name="Carter-Mcclain, Narietha" userId="718d8fdb-f259-47ea-a49c-865b00427460" providerId="ADAL" clId="{322D0C20-CDC4-4C48-A80D-7B03E3AB6FCA}" dt="2023-09-01T15:08:34.871" v="912" actId="14100"/>
          <ac:spMkLst>
            <pc:docMk/>
            <pc:sldMk cId="3284870417" sldId="295"/>
            <ac:spMk id="2" creationId="{F4C6D1D7-3CFD-205A-9861-861791C03AE2}"/>
          </ac:spMkLst>
        </pc:spChg>
        <pc:spChg chg="mod">
          <ac:chgData name="Carter-Mcclain, Narietha" userId="718d8fdb-f259-47ea-a49c-865b00427460" providerId="ADAL" clId="{322D0C20-CDC4-4C48-A80D-7B03E3AB6FCA}" dt="2023-09-01T19:48:53.499" v="1581" actId="20577"/>
          <ac:spMkLst>
            <pc:docMk/>
            <pc:sldMk cId="3284870417" sldId="295"/>
            <ac:spMk id="5" creationId="{47938DCB-DC2B-FB1D-D222-D44E712288F6}"/>
          </ac:spMkLst>
        </pc:spChg>
        <pc:spChg chg="mod">
          <ac:chgData name="Carter-Mcclain, Narietha" userId="718d8fdb-f259-47ea-a49c-865b00427460" providerId="ADAL" clId="{322D0C20-CDC4-4C48-A80D-7B03E3AB6FCA}" dt="2023-09-01T19:48:46.367" v="1579" actId="115"/>
          <ac:spMkLst>
            <pc:docMk/>
            <pc:sldMk cId="3284870417" sldId="295"/>
            <ac:spMk id="6" creationId="{E2B6DA27-19AF-D565-73DD-0947D6A1AB9A}"/>
          </ac:spMkLst>
        </pc:spChg>
      </pc:sldChg>
      <pc:sldChg chg="addSp delSp modSp add mod modAnim">
        <pc:chgData name="Carter-Mcclain, Narietha" userId="718d8fdb-f259-47ea-a49c-865b00427460" providerId="ADAL" clId="{322D0C20-CDC4-4C48-A80D-7B03E3AB6FCA}" dt="2023-09-01T17:27:08.916" v="1050" actId="26606"/>
        <pc:sldMkLst>
          <pc:docMk/>
          <pc:sldMk cId="3083847275" sldId="296"/>
        </pc:sldMkLst>
        <pc:spChg chg="mod ord">
          <ac:chgData name="Carter-Mcclain, Narietha" userId="718d8fdb-f259-47ea-a49c-865b00427460" providerId="ADAL" clId="{322D0C20-CDC4-4C48-A80D-7B03E3AB6FCA}" dt="2023-09-01T17:27:08.916" v="1050" actId="26606"/>
          <ac:spMkLst>
            <pc:docMk/>
            <pc:sldMk cId="3083847275" sldId="296"/>
            <ac:spMk id="2" creationId="{10C1FDE0-6720-7265-DC43-78D60E900823}"/>
          </ac:spMkLst>
        </pc:spChg>
        <pc:spChg chg="del mod">
          <ac:chgData name="Carter-Mcclain, Narietha" userId="718d8fdb-f259-47ea-a49c-865b00427460" providerId="ADAL" clId="{322D0C20-CDC4-4C48-A80D-7B03E3AB6FCA}" dt="2023-09-01T15:12:38.431" v="928"/>
          <ac:spMkLst>
            <pc:docMk/>
            <pc:sldMk cId="3083847275" sldId="296"/>
            <ac:spMk id="3" creationId="{01A4B65C-72C6-023A-475E-FFEB4FA4DDE7}"/>
          </ac:spMkLst>
        </pc:spChg>
        <pc:spChg chg="del">
          <ac:chgData name="Carter-Mcclain, Narietha" userId="718d8fdb-f259-47ea-a49c-865b00427460" providerId="ADAL" clId="{322D0C20-CDC4-4C48-A80D-7B03E3AB6FCA}" dt="2023-09-01T15:12:45.568" v="929" actId="26606"/>
          <ac:spMkLst>
            <pc:docMk/>
            <pc:sldMk cId="3083847275" sldId="296"/>
            <ac:spMk id="8" creationId="{1709F1D5-B0F1-4714-A239-E5B61C161915}"/>
          </ac:spMkLst>
        </pc:spChg>
        <pc:spChg chg="del">
          <ac:chgData name="Carter-Mcclain, Narietha" userId="718d8fdb-f259-47ea-a49c-865b00427460" providerId="ADAL" clId="{322D0C20-CDC4-4C48-A80D-7B03E3AB6FCA}" dt="2023-09-01T15:12:45.568" v="929" actId="26606"/>
          <ac:spMkLst>
            <pc:docMk/>
            <pc:sldMk cId="3083847275" sldId="296"/>
            <ac:spMk id="10" creationId="{228FB460-D3FF-4440-A020-05982A09E517}"/>
          </ac:spMkLst>
        </pc:spChg>
        <pc:spChg chg="del">
          <ac:chgData name="Carter-Mcclain, Narietha" userId="718d8fdb-f259-47ea-a49c-865b00427460" providerId="ADAL" clId="{322D0C20-CDC4-4C48-A80D-7B03E3AB6FCA}" dt="2023-09-01T15:12:45.568" v="929" actId="26606"/>
          <ac:spMkLst>
            <pc:docMk/>
            <pc:sldMk cId="3083847275" sldId="296"/>
            <ac:spMk id="12" creationId="{14847E93-7DC1-4D4B-8829-B19AA7137C50}"/>
          </ac:spMkLst>
        </pc:spChg>
        <pc:spChg chg="del">
          <ac:chgData name="Carter-Mcclain, Narietha" userId="718d8fdb-f259-47ea-a49c-865b00427460" providerId="ADAL" clId="{322D0C20-CDC4-4C48-A80D-7B03E3AB6FCA}" dt="2023-09-01T15:12:45.568" v="929" actId="26606"/>
          <ac:spMkLst>
            <pc:docMk/>
            <pc:sldMk cId="3083847275" sldId="296"/>
            <ac:spMk id="14" creationId="{5566D6E1-03A1-4D73-A4E0-35D74D568A04}"/>
          </ac:spMkLst>
        </pc:spChg>
        <pc:spChg chg="del">
          <ac:chgData name="Carter-Mcclain, Narietha" userId="718d8fdb-f259-47ea-a49c-865b00427460" providerId="ADAL" clId="{322D0C20-CDC4-4C48-A80D-7B03E3AB6FCA}" dt="2023-09-01T15:12:45.568" v="929" actId="26606"/>
          <ac:spMkLst>
            <pc:docMk/>
            <pc:sldMk cId="3083847275" sldId="296"/>
            <ac:spMk id="16" creationId="{9F835A99-04AC-494A-A572-AFE8413CC938}"/>
          </ac:spMkLst>
        </pc:spChg>
        <pc:spChg chg="del">
          <ac:chgData name="Carter-Mcclain, Narietha" userId="718d8fdb-f259-47ea-a49c-865b00427460" providerId="ADAL" clId="{322D0C20-CDC4-4C48-A80D-7B03E3AB6FCA}" dt="2023-09-01T15:12:45.568" v="929" actId="26606"/>
          <ac:spMkLst>
            <pc:docMk/>
            <pc:sldMk cId="3083847275" sldId="296"/>
            <ac:spMk id="18" creationId="{7B786209-1B0B-4CA9-9BDD-F7327066A84D}"/>
          </ac:spMkLst>
        </pc:spChg>
        <pc:spChg chg="del">
          <ac:chgData name="Carter-Mcclain, Narietha" userId="718d8fdb-f259-47ea-a49c-865b00427460" providerId="ADAL" clId="{322D0C20-CDC4-4C48-A80D-7B03E3AB6FCA}" dt="2023-09-01T15:12:45.568" v="929" actId="26606"/>
          <ac:spMkLst>
            <pc:docMk/>
            <pc:sldMk cId="3083847275" sldId="296"/>
            <ac:spMk id="20" creationId="{2D2964BB-484D-45AE-AD66-D407D0629652}"/>
          </ac:spMkLst>
        </pc:spChg>
        <pc:spChg chg="del">
          <ac:chgData name="Carter-Mcclain, Narietha" userId="718d8fdb-f259-47ea-a49c-865b00427460" providerId="ADAL" clId="{322D0C20-CDC4-4C48-A80D-7B03E3AB6FCA}" dt="2023-09-01T15:12:45.568" v="929" actId="26606"/>
          <ac:spMkLst>
            <pc:docMk/>
            <pc:sldMk cId="3083847275" sldId="296"/>
            <ac:spMk id="22" creationId="{6691AC69-A76E-4DAB-B565-468B6B87ACF3}"/>
          </ac:spMkLst>
        </pc:spChg>
        <pc:spChg chg="add del">
          <ac:chgData name="Carter-Mcclain, Narietha" userId="718d8fdb-f259-47ea-a49c-865b00427460" providerId="ADAL" clId="{322D0C20-CDC4-4C48-A80D-7B03E3AB6FCA}" dt="2023-09-01T15:13:16.811" v="976" actId="26606"/>
          <ac:spMkLst>
            <pc:docMk/>
            <pc:sldMk cId="3083847275" sldId="296"/>
            <ac:spMk id="27" creationId="{27427488-068E-4B55-AC8D-CD070B8CD46D}"/>
          </ac:spMkLst>
        </pc:spChg>
        <pc:spChg chg="add del">
          <ac:chgData name="Carter-Mcclain, Narietha" userId="718d8fdb-f259-47ea-a49c-865b00427460" providerId="ADAL" clId="{322D0C20-CDC4-4C48-A80D-7B03E3AB6FCA}" dt="2023-09-01T15:13:16.811" v="976" actId="26606"/>
          <ac:spMkLst>
            <pc:docMk/>
            <pc:sldMk cId="3083847275" sldId="296"/>
            <ac:spMk id="33" creationId="{E6A0E474-BC1B-4020-8F1C-5DB17CF64AD3}"/>
          </ac:spMkLst>
        </pc:spChg>
        <pc:spChg chg="add del">
          <ac:chgData name="Carter-Mcclain, Narietha" userId="718d8fdb-f259-47ea-a49c-865b00427460" providerId="ADAL" clId="{322D0C20-CDC4-4C48-A80D-7B03E3AB6FCA}" dt="2023-09-01T15:13:16.811" v="976" actId="26606"/>
          <ac:spMkLst>
            <pc:docMk/>
            <pc:sldMk cId="3083847275" sldId="296"/>
            <ac:spMk id="35" creationId="{A20AF199-99C2-4569-9CAF-24514AE5E82A}"/>
          </ac:spMkLst>
        </pc:spChg>
        <pc:spChg chg="add del">
          <ac:chgData name="Carter-Mcclain, Narietha" userId="718d8fdb-f259-47ea-a49c-865b00427460" providerId="ADAL" clId="{322D0C20-CDC4-4C48-A80D-7B03E3AB6FCA}" dt="2023-09-01T17:27:08.916" v="1050" actId="26606"/>
          <ac:spMkLst>
            <pc:docMk/>
            <pc:sldMk cId="3083847275" sldId="296"/>
            <ac:spMk id="40" creationId="{9B37791B-B040-4694-BFDC-8DD132D86E8E}"/>
          </ac:spMkLst>
        </pc:spChg>
        <pc:spChg chg="add">
          <ac:chgData name="Carter-Mcclain, Narietha" userId="718d8fdb-f259-47ea-a49c-865b00427460" providerId="ADAL" clId="{322D0C20-CDC4-4C48-A80D-7B03E3AB6FCA}" dt="2023-09-01T17:27:08.916" v="1050" actId="26606"/>
          <ac:spMkLst>
            <pc:docMk/>
            <pc:sldMk cId="3083847275" sldId="296"/>
            <ac:spMk id="53" creationId="{D55CA618-78A6-47F6-B865-E9315164FB49}"/>
          </ac:spMkLst>
        </pc:spChg>
        <pc:spChg chg="add">
          <ac:chgData name="Carter-Mcclain, Narietha" userId="718d8fdb-f259-47ea-a49c-865b00427460" providerId="ADAL" clId="{322D0C20-CDC4-4C48-A80D-7B03E3AB6FCA}" dt="2023-09-01T17:27:08.916" v="1050" actId="26606"/>
          <ac:spMkLst>
            <pc:docMk/>
            <pc:sldMk cId="3083847275" sldId="296"/>
            <ac:spMk id="59" creationId="{8ED94938-268E-4C0A-A08A-B3980C78BAEB}"/>
          </ac:spMkLst>
        </pc:spChg>
        <pc:grpChg chg="add del">
          <ac:chgData name="Carter-Mcclain, Narietha" userId="718d8fdb-f259-47ea-a49c-865b00427460" providerId="ADAL" clId="{322D0C20-CDC4-4C48-A80D-7B03E3AB6FCA}" dt="2023-09-01T15:13:16.811" v="976" actId="26606"/>
          <ac:grpSpMkLst>
            <pc:docMk/>
            <pc:sldMk cId="3083847275" sldId="296"/>
            <ac:grpSpMk id="29" creationId="{31460D47-75CD-497D-BC88-FA41997D2E49}"/>
          </ac:grpSpMkLst>
        </pc:grpChg>
        <pc:grpChg chg="add del">
          <ac:chgData name="Carter-Mcclain, Narietha" userId="718d8fdb-f259-47ea-a49c-865b00427460" providerId="ADAL" clId="{322D0C20-CDC4-4C48-A80D-7B03E3AB6FCA}" dt="2023-09-01T17:27:08.916" v="1050" actId="26606"/>
          <ac:grpSpMkLst>
            <pc:docMk/>
            <pc:sldMk cId="3083847275" sldId="296"/>
            <ac:grpSpMk id="42" creationId="{59A59B10-9D94-4C5B-8BF0-95928DCEB198}"/>
          </ac:grpSpMkLst>
        </pc:grpChg>
        <pc:grpChg chg="add">
          <ac:chgData name="Carter-Mcclain, Narietha" userId="718d8fdb-f259-47ea-a49c-865b00427460" providerId="ADAL" clId="{322D0C20-CDC4-4C48-A80D-7B03E3AB6FCA}" dt="2023-09-01T17:27:08.916" v="1050" actId="26606"/>
          <ac:grpSpMkLst>
            <pc:docMk/>
            <pc:sldMk cId="3083847275" sldId="296"/>
            <ac:grpSpMk id="55" creationId="{B83D307E-DF68-43F8-97CE-0AAE950A7129}"/>
          </ac:grpSpMkLst>
        </pc:grpChg>
        <pc:picChg chg="add mod ord">
          <ac:chgData name="Carter-Mcclain, Narietha" userId="718d8fdb-f259-47ea-a49c-865b00427460" providerId="ADAL" clId="{322D0C20-CDC4-4C48-A80D-7B03E3AB6FCA}" dt="2023-09-01T17:27:08.916" v="1050" actId="26606"/>
          <ac:picMkLst>
            <pc:docMk/>
            <pc:sldMk cId="3083847275" sldId="296"/>
            <ac:picMk id="4" creationId="{26786C36-95DA-EDBB-C7D7-2D4CB0AEA042}"/>
          </ac:picMkLst>
        </pc:picChg>
        <pc:picChg chg="add mod">
          <ac:chgData name="Carter-Mcclain, Narietha" userId="718d8fdb-f259-47ea-a49c-865b00427460" providerId="ADAL" clId="{322D0C20-CDC4-4C48-A80D-7B03E3AB6FCA}" dt="2023-09-01T17:27:08.916" v="1050" actId="26606"/>
          <ac:picMkLst>
            <pc:docMk/>
            <pc:sldMk cId="3083847275" sldId="296"/>
            <ac:picMk id="6" creationId="{80EB1710-679B-3F8B-1DCD-D8767F6B332D}"/>
          </ac:picMkLst>
        </pc:picChg>
      </pc:sldChg>
      <pc:sldChg chg="add">
        <pc:chgData name="Carter-Mcclain, Narietha" userId="718d8fdb-f259-47ea-a49c-865b00427460" providerId="ADAL" clId="{322D0C20-CDC4-4C48-A80D-7B03E3AB6FCA}" dt="2023-09-01T18:45:10.664" v="1127" actId="2890"/>
        <pc:sldMkLst>
          <pc:docMk/>
          <pc:sldMk cId="3408852259" sldId="297"/>
        </pc:sldMkLst>
      </pc:sldChg>
      <pc:sldChg chg="addSp delSp modSp add mod">
        <pc:chgData name="Carter-Mcclain, Narietha" userId="718d8fdb-f259-47ea-a49c-865b00427460" providerId="ADAL" clId="{322D0C20-CDC4-4C48-A80D-7B03E3AB6FCA}" dt="2023-09-01T19:45:35.646" v="1554" actId="122"/>
        <pc:sldMkLst>
          <pc:docMk/>
          <pc:sldMk cId="949414370" sldId="298"/>
        </pc:sldMkLst>
        <pc:spChg chg="mod">
          <ac:chgData name="Carter-Mcclain, Narietha" userId="718d8fdb-f259-47ea-a49c-865b00427460" providerId="ADAL" clId="{322D0C20-CDC4-4C48-A80D-7B03E3AB6FCA}" dt="2023-09-01T19:45:35.646" v="1554" actId="122"/>
          <ac:spMkLst>
            <pc:docMk/>
            <pc:sldMk cId="949414370" sldId="298"/>
            <ac:spMk id="2" creationId="{10E9EE15-707D-DF82-74E7-891C8A6DE25B}"/>
          </ac:spMkLst>
        </pc:spChg>
        <pc:spChg chg="add del mod">
          <ac:chgData name="Carter-Mcclain, Narietha" userId="718d8fdb-f259-47ea-a49c-865b00427460" providerId="ADAL" clId="{322D0C20-CDC4-4C48-A80D-7B03E3AB6FCA}" dt="2023-09-01T19:29:15.446" v="1421" actId="478"/>
          <ac:spMkLst>
            <pc:docMk/>
            <pc:sldMk cId="949414370" sldId="298"/>
            <ac:spMk id="4" creationId="{446EDE6B-D3B4-315E-637C-219260C3F53A}"/>
          </ac:spMkLst>
        </pc:spChg>
        <pc:spChg chg="add del">
          <ac:chgData name="Carter-Mcclain, Narietha" userId="718d8fdb-f259-47ea-a49c-865b00427460" providerId="ADAL" clId="{322D0C20-CDC4-4C48-A80D-7B03E3AB6FCA}" dt="2023-09-01T19:30:56.878" v="1431" actId="22"/>
          <ac:spMkLst>
            <pc:docMk/>
            <pc:sldMk cId="949414370" sldId="298"/>
            <ac:spMk id="10" creationId="{E9A8163D-AE6D-25F2-AA02-CB047F0CAEE5}"/>
          </ac:spMkLst>
        </pc:spChg>
        <pc:spChg chg="add mod">
          <ac:chgData name="Carter-Mcclain, Narietha" userId="718d8fdb-f259-47ea-a49c-865b00427460" providerId="ADAL" clId="{322D0C20-CDC4-4C48-A80D-7B03E3AB6FCA}" dt="2023-09-01T19:43:59.464" v="1546" actId="20577"/>
          <ac:spMkLst>
            <pc:docMk/>
            <pc:sldMk cId="949414370" sldId="298"/>
            <ac:spMk id="12" creationId="{4B07EB27-F273-DD55-1751-FB47767D5446}"/>
          </ac:spMkLst>
        </pc:spChg>
        <pc:picChg chg="del mod">
          <ac:chgData name="Carter-Mcclain, Narietha" userId="718d8fdb-f259-47ea-a49c-865b00427460" providerId="ADAL" clId="{322D0C20-CDC4-4C48-A80D-7B03E3AB6FCA}" dt="2023-09-01T19:30:13.420" v="1429" actId="478"/>
          <ac:picMkLst>
            <pc:docMk/>
            <pc:sldMk cId="949414370" sldId="298"/>
            <ac:picMk id="6" creationId="{5E62D6C6-A168-DBE2-361F-AD7282896A97}"/>
          </ac:picMkLst>
        </pc:picChg>
        <pc:picChg chg="add mod">
          <ac:chgData name="Carter-Mcclain, Narietha" userId="718d8fdb-f259-47ea-a49c-865b00427460" providerId="ADAL" clId="{322D0C20-CDC4-4C48-A80D-7B03E3AB6FCA}" dt="2023-09-01T19:33:46.064" v="1479" actId="1076"/>
          <ac:picMkLst>
            <pc:docMk/>
            <pc:sldMk cId="949414370" sldId="298"/>
            <ac:picMk id="7" creationId="{4430DB38-FB29-BC61-E04B-B6612D591AE6}"/>
          </ac:picMkLst>
        </pc:picChg>
        <pc:picChg chg="mod">
          <ac:chgData name="Carter-Mcclain, Narietha" userId="718d8fdb-f259-47ea-a49c-865b00427460" providerId="ADAL" clId="{322D0C20-CDC4-4C48-A80D-7B03E3AB6FCA}" dt="2023-09-01T19:42:54.764" v="1508" actId="1076"/>
          <ac:picMkLst>
            <pc:docMk/>
            <pc:sldMk cId="949414370" sldId="298"/>
            <ac:picMk id="9" creationId="{0718E9F0-ECDA-9767-0929-E956944C4AD5}"/>
          </ac:picMkLst>
        </pc:picChg>
        <pc:picChg chg="add del mod">
          <ac:chgData name="Carter-Mcclain, Narietha" userId="718d8fdb-f259-47ea-a49c-865b00427460" providerId="ADAL" clId="{322D0C20-CDC4-4C48-A80D-7B03E3AB6FCA}" dt="2023-09-01T19:35:05.539" v="1485" actId="22"/>
          <ac:picMkLst>
            <pc:docMk/>
            <pc:sldMk cId="949414370" sldId="298"/>
            <ac:picMk id="14" creationId="{73B301E2-FA8B-5848-C49D-D3A958BE957B}"/>
          </ac:picMkLst>
        </pc:picChg>
        <pc:picChg chg="add">
          <ac:chgData name="Carter-Mcclain, Narietha" userId="718d8fdb-f259-47ea-a49c-865b00427460" providerId="ADAL" clId="{322D0C20-CDC4-4C48-A80D-7B03E3AB6FCA}" dt="2023-09-01T19:37:28.343" v="1486" actId="22"/>
          <ac:picMkLst>
            <pc:docMk/>
            <pc:sldMk cId="949414370" sldId="298"/>
            <ac:picMk id="16" creationId="{44E8B826-BD0E-F039-2901-D9EEA163F7A0}"/>
          </ac:picMkLst>
        </pc:picChg>
        <pc:picChg chg="add mod">
          <ac:chgData name="Carter-Mcclain, Narietha" userId="718d8fdb-f259-47ea-a49c-865b00427460" providerId="ADAL" clId="{322D0C20-CDC4-4C48-A80D-7B03E3AB6FCA}" dt="2023-09-01T19:39:27.395" v="1501" actId="1076"/>
          <ac:picMkLst>
            <pc:docMk/>
            <pc:sldMk cId="949414370" sldId="298"/>
            <ac:picMk id="18" creationId="{F209302F-0844-4039-0DAF-18CEEDC1837D}"/>
          </ac:picMkLst>
        </pc:picChg>
        <pc:picChg chg="add mod">
          <ac:chgData name="Carter-Mcclain, Narietha" userId="718d8fdb-f259-47ea-a49c-865b00427460" providerId="ADAL" clId="{322D0C20-CDC4-4C48-A80D-7B03E3AB6FCA}" dt="2023-09-01T19:39:22.081" v="1500" actId="1076"/>
          <ac:picMkLst>
            <pc:docMk/>
            <pc:sldMk cId="949414370" sldId="298"/>
            <ac:picMk id="20" creationId="{2B3766BE-86BD-D0AA-AE06-CE79AA36FA11}"/>
          </ac:picMkLst>
        </pc:picChg>
        <pc:picChg chg="add mod">
          <ac:chgData name="Carter-Mcclain, Narietha" userId="718d8fdb-f259-47ea-a49c-865b00427460" providerId="ADAL" clId="{322D0C20-CDC4-4C48-A80D-7B03E3AB6FCA}" dt="2023-09-01T19:40:11.761" v="1504" actId="1076"/>
          <ac:picMkLst>
            <pc:docMk/>
            <pc:sldMk cId="949414370" sldId="298"/>
            <ac:picMk id="22" creationId="{A637CEDE-4A43-FFAE-678D-34DE346A9EA4}"/>
          </ac:picMkLst>
        </pc:picChg>
        <pc:picChg chg="add mod">
          <ac:chgData name="Carter-Mcclain, Narietha" userId="718d8fdb-f259-47ea-a49c-865b00427460" providerId="ADAL" clId="{322D0C20-CDC4-4C48-A80D-7B03E3AB6FCA}" dt="2023-09-01T19:43:08.723" v="1510" actId="1076"/>
          <ac:picMkLst>
            <pc:docMk/>
            <pc:sldMk cId="949414370" sldId="298"/>
            <ac:picMk id="24" creationId="{F4EA2E24-1856-A862-AF2A-6778224D5E0A}"/>
          </ac:picMkLst>
        </pc:picChg>
        <pc:picChg chg="add mod">
          <ac:chgData name="Carter-Mcclain, Narietha" userId="718d8fdb-f259-47ea-a49c-865b00427460" providerId="ADAL" clId="{322D0C20-CDC4-4C48-A80D-7B03E3AB6FCA}" dt="2023-09-01T19:44:41.457" v="1548" actId="1076"/>
          <ac:picMkLst>
            <pc:docMk/>
            <pc:sldMk cId="949414370" sldId="298"/>
            <ac:picMk id="26" creationId="{48AC52A0-95FD-D516-264E-E20EC2D51310}"/>
          </ac:picMkLst>
        </pc:picChg>
        <pc:picChg chg="add mod">
          <ac:chgData name="Carter-Mcclain, Narietha" userId="718d8fdb-f259-47ea-a49c-865b00427460" providerId="ADAL" clId="{322D0C20-CDC4-4C48-A80D-7B03E3AB6FCA}" dt="2023-09-01T19:45:28.292" v="1553" actId="1076"/>
          <ac:picMkLst>
            <pc:docMk/>
            <pc:sldMk cId="949414370" sldId="298"/>
            <ac:picMk id="28" creationId="{3225D557-2BD4-E54A-455E-80D1D4BDE00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sv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sv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C6D09-DC0B-42B7-A9CF-EB8A3A236A22}" type="doc">
      <dgm:prSet loTypeId="urn:microsoft.com/office/officeart/2018/2/layout/IconVerticalSolidList" loCatId="icon" qsTypeId="urn:microsoft.com/office/officeart/2005/8/quickstyle/simple2" qsCatId="simple" csTypeId="urn:microsoft.com/office/officeart/2005/8/colors/accent1_2" csCatId="accent1" phldr="1"/>
      <dgm:spPr/>
      <dgm:t>
        <a:bodyPr/>
        <a:lstStyle/>
        <a:p>
          <a:endParaRPr lang="en-US"/>
        </a:p>
      </dgm:t>
    </dgm:pt>
    <dgm:pt modelId="{30D791AB-0D60-4B13-8AE0-1D0BAFF19920}">
      <dgm:prSet/>
      <dgm:spPr/>
      <dgm:t>
        <a:bodyPr/>
        <a:lstStyle/>
        <a:p>
          <a:pPr>
            <a:lnSpc>
              <a:spcPct val="100000"/>
            </a:lnSpc>
          </a:pPr>
          <a:r>
            <a:rPr lang="en-US" dirty="0"/>
            <a:t>Rolling - Applications roll in &amp; Decisions roll out</a:t>
          </a:r>
        </a:p>
      </dgm:t>
    </dgm:pt>
    <dgm:pt modelId="{2E327682-7F2D-4161-B1B8-ECD1EF293E6B}" type="parTrans" cxnId="{36EE7C61-7E95-4A5F-AC6C-CBCEDEFCFB54}">
      <dgm:prSet/>
      <dgm:spPr/>
      <dgm:t>
        <a:bodyPr/>
        <a:lstStyle/>
        <a:p>
          <a:endParaRPr lang="en-US"/>
        </a:p>
      </dgm:t>
    </dgm:pt>
    <dgm:pt modelId="{1C2B1A22-766E-4B1C-919B-9C6E3958ED3F}" type="sibTrans" cxnId="{36EE7C61-7E95-4A5F-AC6C-CBCEDEFCFB54}">
      <dgm:prSet/>
      <dgm:spPr/>
      <dgm:t>
        <a:bodyPr/>
        <a:lstStyle/>
        <a:p>
          <a:endParaRPr lang="en-US"/>
        </a:p>
      </dgm:t>
    </dgm:pt>
    <dgm:pt modelId="{AE15F2A3-FE3B-4B6E-B239-669A81F690EA}">
      <dgm:prSet/>
      <dgm:spPr/>
      <dgm:t>
        <a:bodyPr/>
        <a:lstStyle/>
        <a:p>
          <a:pPr>
            <a:lnSpc>
              <a:spcPct val="100000"/>
            </a:lnSpc>
          </a:pPr>
          <a:r>
            <a:rPr lang="en-US" dirty="0"/>
            <a:t>Priority - Equals $$ Scholarship consideration</a:t>
          </a:r>
        </a:p>
      </dgm:t>
    </dgm:pt>
    <dgm:pt modelId="{3AB911C0-8BF3-4383-830E-90F075D73BFB}" type="parTrans" cxnId="{3EC65F41-5254-4F89-8D54-15EE6F2F4606}">
      <dgm:prSet/>
      <dgm:spPr/>
      <dgm:t>
        <a:bodyPr/>
        <a:lstStyle/>
        <a:p>
          <a:endParaRPr lang="en-US"/>
        </a:p>
      </dgm:t>
    </dgm:pt>
    <dgm:pt modelId="{6D563DBA-2A80-4A95-A4AC-1B77345E59EF}" type="sibTrans" cxnId="{3EC65F41-5254-4F89-8D54-15EE6F2F4606}">
      <dgm:prSet/>
      <dgm:spPr/>
      <dgm:t>
        <a:bodyPr/>
        <a:lstStyle/>
        <a:p>
          <a:endParaRPr lang="en-US"/>
        </a:p>
      </dgm:t>
    </dgm:pt>
    <dgm:pt modelId="{D5B422D8-4487-4250-83E1-CF7E822B7932}" type="pres">
      <dgm:prSet presAssocID="{3F7C6D09-DC0B-42B7-A9CF-EB8A3A236A22}" presName="root" presStyleCnt="0">
        <dgm:presLayoutVars>
          <dgm:dir/>
          <dgm:resizeHandles val="exact"/>
        </dgm:presLayoutVars>
      </dgm:prSet>
      <dgm:spPr/>
    </dgm:pt>
    <dgm:pt modelId="{E44D1C22-E4C6-42FD-B490-D2542E41B19C}" type="pres">
      <dgm:prSet presAssocID="{30D791AB-0D60-4B13-8AE0-1D0BAFF19920}" presName="compNode" presStyleCnt="0"/>
      <dgm:spPr/>
    </dgm:pt>
    <dgm:pt modelId="{D351BED7-5D2A-4F4D-92A4-42D7EF0D069F}" type="pres">
      <dgm:prSet presAssocID="{30D791AB-0D60-4B13-8AE0-1D0BAFF19920}" presName="bgRect" presStyleLbl="bgShp" presStyleIdx="0" presStyleCnt="2"/>
      <dgm:spPr/>
    </dgm:pt>
    <dgm:pt modelId="{CE4C5342-03A0-4156-A26C-068D9A840D27}" type="pres">
      <dgm:prSet presAssocID="{30D791AB-0D60-4B13-8AE0-1D0BAFF1992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3836BDD8-4C37-4932-A6B9-3305B81FC5B5}" type="pres">
      <dgm:prSet presAssocID="{30D791AB-0D60-4B13-8AE0-1D0BAFF19920}" presName="spaceRect" presStyleCnt="0"/>
      <dgm:spPr/>
    </dgm:pt>
    <dgm:pt modelId="{A6DBE33F-62EC-472D-992C-8F2A62649A6F}" type="pres">
      <dgm:prSet presAssocID="{30D791AB-0D60-4B13-8AE0-1D0BAFF19920}" presName="parTx" presStyleLbl="revTx" presStyleIdx="0" presStyleCnt="2">
        <dgm:presLayoutVars>
          <dgm:chMax val="0"/>
          <dgm:chPref val="0"/>
        </dgm:presLayoutVars>
      </dgm:prSet>
      <dgm:spPr/>
    </dgm:pt>
    <dgm:pt modelId="{89E064A9-1968-4F7E-9EAF-33A85C50173A}" type="pres">
      <dgm:prSet presAssocID="{1C2B1A22-766E-4B1C-919B-9C6E3958ED3F}" presName="sibTrans" presStyleCnt="0"/>
      <dgm:spPr/>
    </dgm:pt>
    <dgm:pt modelId="{41824296-BF97-47DD-BDBD-2B7D58138AD4}" type="pres">
      <dgm:prSet presAssocID="{AE15F2A3-FE3B-4B6E-B239-669A81F690EA}" presName="compNode" presStyleCnt="0"/>
      <dgm:spPr/>
    </dgm:pt>
    <dgm:pt modelId="{AB103544-5381-46BF-A543-647BADBFD634}" type="pres">
      <dgm:prSet presAssocID="{AE15F2A3-FE3B-4B6E-B239-669A81F690EA}" presName="bgRect" presStyleLbl="bgShp" presStyleIdx="1" presStyleCnt="2"/>
      <dgm:spPr/>
    </dgm:pt>
    <dgm:pt modelId="{2A39C21F-D393-4C37-A233-3422DE7DC1CC}" type="pres">
      <dgm:prSet presAssocID="{AE15F2A3-FE3B-4B6E-B239-669A81F690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A1388BC1-F7F5-4D09-B935-9809D2313A9C}" type="pres">
      <dgm:prSet presAssocID="{AE15F2A3-FE3B-4B6E-B239-669A81F690EA}" presName="spaceRect" presStyleCnt="0"/>
      <dgm:spPr/>
    </dgm:pt>
    <dgm:pt modelId="{9674411B-0A0D-4725-AC0F-B975EB2ECA14}" type="pres">
      <dgm:prSet presAssocID="{AE15F2A3-FE3B-4B6E-B239-669A81F690EA}" presName="parTx" presStyleLbl="revTx" presStyleIdx="1" presStyleCnt="2">
        <dgm:presLayoutVars>
          <dgm:chMax val="0"/>
          <dgm:chPref val="0"/>
        </dgm:presLayoutVars>
      </dgm:prSet>
      <dgm:spPr/>
    </dgm:pt>
  </dgm:ptLst>
  <dgm:cxnLst>
    <dgm:cxn modelId="{B5FF391E-B226-4B9F-AD2C-C7D50C4966AF}" type="presOf" srcId="{3F7C6D09-DC0B-42B7-A9CF-EB8A3A236A22}" destId="{D5B422D8-4487-4250-83E1-CF7E822B7932}" srcOrd="0" destOrd="0" presId="urn:microsoft.com/office/officeart/2018/2/layout/IconVerticalSolidList"/>
    <dgm:cxn modelId="{3EC65F41-5254-4F89-8D54-15EE6F2F4606}" srcId="{3F7C6D09-DC0B-42B7-A9CF-EB8A3A236A22}" destId="{AE15F2A3-FE3B-4B6E-B239-669A81F690EA}" srcOrd="1" destOrd="0" parTransId="{3AB911C0-8BF3-4383-830E-90F075D73BFB}" sibTransId="{6D563DBA-2A80-4A95-A4AC-1B77345E59EF}"/>
    <dgm:cxn modelId="{36EE7C61-7E95-4A5F-AC6C-CBCEDEFCFB54}" srcId="{3F7C6D09-DC0B-42B7-A9CF-EB8A3A236A22}" destId="{30D791AB-0D60-4B13-8AE0-1D0BAFF19920}" srcOrd="0" destOrd="0" parTransId="{2E327682-7F2D-4161-B1B8-ECD1EF293E6B}" sibTransId="{1C2B1A22-766E-4B1C-919B-9C6E3958ED3F}"/>
    <dgm:cxn modelId="{1B366E51-F8A8-42AB-86DB-9EA962F3D31E}" type="presOf" srcId="{AE15F2A3-FE3B-4B6E-B239-669A81F690EA}" destId="{9674411B-0A0D-4725-AC0F-B975EB2ECA14}" srcOrd="0" destOrd="0" presId="urn:microsoft.com/office/officeart/2018/2/layout/IconVerticalSolidList"/>
    <dgm:cxn modelId="{103FD4CD-5C6C-4C53-9466-90D34FF53C6F}" type="presOf" srcId="{30D791AB-0D60-4B13-8AE0-1D0BAFF19920}" destId="{A6DBE33F-62EC-472D-992C-8F2A62649A6F}" srcOrd="0" destOrd="0" presId="urn:microsoft.com/office/officeart/2018/2/layout/IconVerticalSolidList"/>
    <dgm:cxn modelId="{3BF95B1C-E740-4F7A-A540-854AC72E573B}" type="presParOf" srcId="{D5B422D8-4487-4250-83E1-CF7E822B7932}" destId="{E44D1C22-E4C6-42FD-B490-D2542E41B19C}" srcOrd="0" destOrd="0" presId="urn:microsoft.com/office/officeart/2018/2/layout/IconVerticalSolidList"/>
    <dgm:cxn modelId="{F9C941AE-3EDD-46FD-A4A1-FE8066DBBE15}" type="presParOf" srcId="{E44D1C22-E4C6-42FD-B490-D2542E41B19C}" destId="{D351BED7-5D2A-4F4D-92A4-42D7EF0D069F}" srcOrd="0" destOrd="0" presId="urn:microsoft.com/office/officeart/2018/2/layout/IconVerticalSolidList"/>
    <dgm:cxn modelId="{5CF4F11A-6513-4683-9E37-918C0C533A81}" type="presParOf" srcId="{E44D1C22-E4C6-42FD-B490-D2542E41B19C}" destId="{CE4C5342-03A0-4156-A26C-068D9A840D27}" srcOrd="1" destOrd="0" presId="urn:microsoft.com/office/officeart/2018/2/layout/IconVerticalSolidList"/>
    <dgm:cxn modelId="{3877C389-933A-46DB-9E69-DAF122611D2A}" type="presParOf" srcId="{E44D1C22-E4C6-42FD-B490-D2542E41B19C}" destId="{3836BDD8-4C37-4932-A6B9-3305B81FC5B5}" srcOrd="2" destOrd="0" presId="urn:microsoft.com/office/officeart/2018/2/layout/IconVerticalSolidList"/>
    <dgm:cxn modelId="{DE0D767E-3C5C-4222-B664-A070F12B34C5}" type="presParOf" srcId="{E44D1C22-E4C6-42FD-B490-D2542E41B19C}" destId="{A6DBE33F-62EC-472D-992C-8F2A62649A6F}" srcOrd="3" destOrd="0" presId="urn:microsoft.com/office/officeart/2018/2/layout/IconVerticalSolidList"/>
    <dgm:cxn modelId="{8EA8FB96-7829-4DF5-A245-ED9AD549CB5C}" type="presParOf" srcId="{D5B422D8-4487-4250-83E1-CF7E822B7932}" destId="{89E064A9-1968-4F7E-9EAF-33A85C50173A}" srcOrd="1" destOrd="0" presId="urn:microsoft.com/office/officeart/2018/2/layout/IconVerticalSolidList"/>
    <dgm:cxn modelId="{23BCCAA1-D741-4424-9D2F-3F8ECFE72D8E}" type="presParOf" srcId="{D5B422D8-4487-4250-83E1-CF7E822B7932}" destId="{41824296-BF97-47DD-BDBD-2B7D58138AD4}" srcOrd="2" destOrd="0" presId="urn:microsoft.com/office/officeart/2018/2/layout/IconVerticalSolidList"/>
    <dgm:cxn modelId="{925E721F-97CE-4BD3-9307-1F9BA7A68B5B}" type="presParOf" srcId="{41824296-BF97-47DD-BDBD-2B7D58138AD4}" destId="{AB103544-5381-46BF-A543-647BADBFD634}" srcOrd="0" destOrd="0" presId="urn:microsoft.com/office/officeart/2018/2/layout/IconVerticalSolidList"/>
    <dgm:cxn modelId="{E66E1469-5F74-400E-8B4B-49103DB15058}" type="presParOf" srcId="{41824296-BF97-47DD-BDBD-2B7D58138AD4}" destId="{2A39C21F-D393-4C37-A233-3422DE7DC1CC}" srcOrd="1" destOrd="0" presId="urn:microsoft.com/office/officeart/2018/2/layout/IconVerticalSolidList"/>
    <dgm:cxn modelId="{FAFD220C-478E-4F99-A1BB-B3596851B74F}" type="presParOf" srcId="{41824296-BF97-47DD-BDBD-2B7D58138AD4}" destId="{A1388BC1-F7F5-4D09-B935-9809D2313A9C}" srcOrd="2" destOrd="0" presId="urn:microsoft.com/office/officeart/2018/2/layout/IconVerticalSolidList"/>
    <dgm:cxn modelId="{5CE382F5-2EC8-4CC8-8CAE-B0168405649F}" type="presParOf" srcId="{41824296-BF97-47DD-BDBD-2B7D58138AD4}" destId="{9674411B-0A0D-4725-AC0F-B975EB2ECA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AAAA3D-F898-496C-AC62-FAD1637FC68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7EF9D9B-2B27-4600-9F9A-A20EA470F90C}">
      <dgm:prSet/>
      <dgm:spPr/>
      <dgm:t>
        <a:bodyPr/>
        <a:lstStyle/>
        <a:p>
          <a:pPr>
            <a:lnSpc>
              <a:spcPct val="100000"/>
            </a:lnSpc>
            <a:defRPr cap="all"/>
          </a:pPr>
          <a:r>
            <a:rPr lang="en-US"/>
            <a:t>Know and stay on top</a:t>
          </a:r>
        </a:p>
      </dgm:t>
    </dgm:pt>
    <dgm:pt modelId="{C92793DE-4414-4762-8686-93033EB06848}" type="parTrans" cxnId="{F061EB8D-0252-465B-9A49-0AE86F9E0100}">
      <dgm:prSet/>
      <dgm:spPr/>
      <dgm:t>
        <a:bodyPr/>
        <a:lstStyle/>
        <a:p>
          <a:endParaRPr lang="en-US"/>
        </a:p>
      </dgm:t>
    </dgm:pt>
    <dgm:pt modelId="{8113D400-2B18-47FE-B0B1-92ECD6161F0A}" type="sibTrans" cxnId="{F061EB8D-0252-465B-9A49-0AE86F9E0100}">
      <dgm:prSet/>
      <dgm:spPr/>
      <dgm:t>
        <a:bodyPr/>
        <a:lstStyle/>
        <a:p>
          <a:endParaRPr lang="en-US"/>
        </a:p>
      </dgm:t>
    </dgm:pt>
    <dgm:pt modelId="{DB0D39F8-75B4-40AA-979F-21B8148D697C}">
      <dgm:prSet/>
      <dgm:spPr/>
      <dgm:t>
        <a:bodyPr/>
        <a:lstStyle/>
        <a:p>
          <a:pPr>
            <a:lnSpc>
              <a:spcPct val="100000"/>
            </a:lnSpc>
            <a:defRPr cap="all"/>
          </a:pPr>
          <a:endParaRPr lang="en-US" dirty="0"/>
        </a:p>
      </dgm:t>
    </dgm:pt>
    <dgm:pt modelId="{D36D97AE-64E9-464D-A823-DCF60E5F06A5}" type="parTrans" cxnId="{618F9258-7682-4BBB-A73E-7ABECADC413C}">
      <dgm:prSet/>
      <dgm:spPr/>
      <dgm:t>
        <a:bodyPr/>
        <a:lstStyle/>
        <a:p>
          <a:endParaRPr lang="en-US"/>
        </a:p>
      </dgm:t>
    </dgm:pt>
    <dgm:pt modelId="{AA8AD748-1903-4AFF-8D31-2A958812D881}" type="sibTrans" cxnId="{618F9258-7682-4BBB-A73E-7ABECADC413C}">
      <dgm:prSet/>
      <dgm:spPr/>
      <dgm:t>
        <a:bodyPr/>
        <a:lstStyle/>
        <a:p>
          <a:endParaRPr lang="en-US"/>
        </a:p>
      </dgm:t>
    </dgm:pt>
    <dgm:pt modelId="{FC740137-C828-4055-84F7-11A67A596671}" type="pres">
      <dgm:prSet presAssocID="{0AAAAA3D-F898-496C-AC62-FAD1637FC68B}" presName="root" presStyleCnt="0">
        <dgm:presLayoutVars>
          <dgm:dir/>
          <dgm:resizeHandles val="exact"/>
        </dgm:presLayoutVars>
      </dgm:prSet>
      <dgm:spPr/>
    </dgm:pt>
    <dgm:pt modelId="{826C26CD-44F5-4C93-97B7-EB7724FA4CCC}" type="pres">
      <dgm:prSet presAssocID="{D7EF9D9B-2B27-4600-9F9A-A20EA470F90C}" presName="compNode" presStyleCnt="0"/>
      <dgm:spPr/>
    </dgm:pt>
    <dgm:pt modelId="{3057B0DA-C1D2-42AA-8879-AA310D40659F}" type="pres">
      <dgm:prSet presAssocID="{D7EF9D9B-2B27-4600-9F9A-A20EA470F90C}" presName="iconBgRect" presStyleLbl="bgShp" presStyleIdx="0" presStyleCnt="2"/>
      <dgm:spPr/>
    </dgm:pt>
    <dgm:pt modelId="{13DDD7CC-20AA-4EF4-AF2B-270501C18B07}" type="pres">
      <dgm:prSet presAssocID="{D7EF9D9B-2B27-4600-9F9A-A20EA470F90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D81368DB-6765-4FD0-98EC-688354C27917}" type="pres">
      <dgm:prSet presAssocID="{D7EF9D9B-2B27-4600-9F9A-A20EA470F90C}" presName="spaceRect" presStyleCnt="0"/>
      <dgm:spPr/>
    </dgm:pt>
    <dgm:pt modelId="{BD8FDCDB-BB1A-4DC6-A1D9-3280C30F0FD3}" type="pres">
      <dgm:prSet presAssocID="{D7EF9D9B-2B27-4600-9F9A-A20EA470F90C}" presName="textRect" presStyleLbl="revTx" presStyleIdx="0" presStyleCnt="2">
        <dgm:presLayoutVars>
          <dgm:chMax val="1"/>
          <dgm:chPref val="1"/>
        </dgm:presLayoutVars>
      </dgm:prSet>
      <dgm:spPr/>
    </dgm:pt>
    <dgm:pt modelId="{E6B6A395-A645-42F1-8396-8919E710AC91}" type="pres">
      <dgm:prSet presAssocID="{8113D400-2B18-47FE-B0B1-92ECD6161F0A}" presName="sibTrans" presStyleCnt="0"/>
      <dgm:spPr/>
    </dgm:pt>
    <dgm:pt modelId="{ACCE5324-E859-4EAB-BAE2-4A0261087A06}" type="pres">
      <dgm:prSet presAssocID="{DB0D39F8-75B4-40AA-979F-21B8148D697C}" presName="compNode" presStyleCnt="0"/>
      <dgm:spPr/>
    </dgm:pt>
    <dgm:pt modelId="{C49662E9-1792-4C0B-A648-70998AC1EFFB}" type="pres">
      <dgm:prSet presAssocID="{DB0D39F8-75B4-40AA-979F-21B8148D697C}" presName="iconBgRect" presStyleLbl="bgShp" presStyleIdx="1" presStyleCnt="2"/>
      <dgm:spPr/>
    </dgm:pt>
    <dgm:pt modelId="{C01E71BF-6E9F-42B6-BCD6-82CE5DF04CF5}" type="pres">
      <dgm:prSet presAssocID="{DB0D39F8-75B4-40AA-979F-21B8148D697C}" presName="iconRect" presStyleLbl="node1" presStyleIdx="1" presStyleCnt="2" custScaleX="81887" custScaleY="94092"/>
      <dgm:spPr>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dgm:spPr>
      <dgm:extLst>
        <a:ext uri="{E40237B7-FDA0-4F09-8148-C483321AD2D9}">
          <dgm14:cNvPr xmlns:dgm14="http://schemas.microsoft.com/office/drawing/2010/diagram" id="0" name="" descr="Stick figure families holding hands"/>
        </a:ext>
      </dgm:extLst>
    </dgm:pt>
    <dgm:pt modelId="{0D4BB26A-56B2-473A-B051-F6B7BB05B8F9}" type="pres">
      <dgm:prSet presAssocID="{DB0D39F8-75B4-40AA-979F-21B8148D697C}" presName="spaceRect" presStyleCnt="0"/>
      <dgm:spPr/>
    </dgm:pt>
    <dgm:pt modelId="{D5383BED-FB51-4B0B-8186-978B41042C3C}" type="pres">
      <dgm:prSet presAssocID="{DB0D39F8-75B4-40AA-979F-21B8148D697C}" presName="textRect" presStyleLbl="revTx" presStyleIdx="1" presStyleCnt="2">
        <dgm:presLayoutVars>
          <dgm:chMax val="1"/>
          <dgm:chPref val="1"/>
        </dgm:presLayoutVars>
      </dgm:prSet>
      <dgm:spPr/>
    </dgm:pt>
  </dgm:ptLst>
  <dgm:cxnLst>
    <dgm:cxn modelId="{53410617-F372-4363-89BA-9BE7219A53BE}" type="presOf" srcId="{DB0D39F8-75B4-40AA-979F-21B8148D697C}" destId="{D5383BED-FB51-4B0B-8186-978B41042C3C}" srcOrd="0" destOrd="0" presId="urn:microsoft.com/office/officeart/2018/5/layout/IconCircleLabelList"/>
    <dgm:cxn modelId="{8080A56F-8976-4C80-B102-3177D594C2B8}" type="presOf" srcId="{0AAAAA3D-F898-496C-AC62-FAD1637FC68B}" destId="{FC740137-C828-4055-84F7-11A67A596671}" srcOrd="0" destOrd="0" presId="urn:microsoft.com/office/officeart/2018/5/layout/IconCircleLabelList"/>
    <dgm:cxn modelId="{618F9258-7682-4BBB-A73E-7ABECADC413C}" srcId="{0AAAAA3D-F898-496C-AC62-FAD1637FC68B}" destId="{DB0D39F8-75B4-40AA-979F-21B8148D697C}" srcOrd="1" destOrd="0" parTransId="{D36D97AE-64E9-464D-A823-DCF60E5F06A5}" sibTransId="{AA8AD748-1903-4AFF-8D31-2A958812D881}"/>
    <dgm:cxn modelId="{F061EB8D-0252-465B-9A49-0AE86F9E0100}" srcId="{0AAAAA3D-F898-496C-AC62-FAD1637FC68B}" destId="{D7EF9D9B-2B27-4600-9F9A-A20EA470F90C}" srcOrd="0" destOrd="0" parTransId="{C92793DE-4414-4762-8686-93033EB06848}" sibTransId="{8113D400-2B18-47FE-B0B1-92ECD6161F0A}"/>
    <dgm:cxn modelId="{6F730BB0-259A-4F62-8AB8-3D19984621D8}" type="presOf" srcId="{D7EF9D9B-2B27-4600-9F9A-A20EA470F90C}" destId="{BD8FDCDB-BB1A-4DC6-A1D9-3280C30F0FD3}" srcOrd="0" destOrd="0" presId="urn:microsoft.com/office/officeart/2018/5/layout/IconCircleLabelList"/>
    <dgm:cxn modelId="{D952D98C-1941-429F-93CE-13861C90942B}" type="presParOf" srcId="{FC740137-C828-4055-84F7-11A67A596671}" destId="{826C26CD-44F5-4C93-97B7-EB7724FA4CCC}" srcOrd="0" destOrd="0" presId="urn:microsoft.com/office/officeart/2018/5/layout/IconCircleLabelList"/>
    <dgm:cxn modelId="{28D26634-ECD2-45D1-AC8E-BFF625938760}" type="presParOf" srcId="{826C26CD-44F5-4C93-97B7-EB7724FA4CCC}" destId="{3057B0DA-C1D2-42AA-8879-AA310D40659F}" srcOrd="0" destOrd="0" presId="urn:microsoft.com/office/officeart/2018/5/layout/IconCircleLabelList"/>
    <dgm:cxn modelId="{029AB857-6943-46AD-9353-53A871C2425B}" type="presParOf" srcId="{826C26CD-44F5-4C93-97B7-EB7724FA4CCC}" destId="{13DDD7CC-20AA-4EF4-AF2B-270501C18B07}" srcOrd="1" destOrd="0" presId="urn:microsoft.com/office/officeart/2018/5/layout/IconCircleLabelList"/>
    <dgm:cxn modelId="{C25FD889-3471-455D-A811-6E47981E0E03}" type="presParOf" srcId="{826C26CD-44F5-4C93-97B7-EB7724FA4CCC}" destId="{D81368DB-6765-4FD0-98EC-688354C27917}" srcOrd="2" destOrd="0" presId="urn:microsoft.com/office/officeart/2018/5/layout/IconCircleLabelList"/>
    <dgm:cxn modelId="{22838B1B-92CF-4476-8FEA-560F399C948A}" type="presParOf" srcId="{826C26CD-44F5-4C93-97B7-EB7724FA4CCC}" destId="{BD8FDCDB-BB1A-4DC6-A1D9-3280C30F0FD3}" srcOrd="3" destOrd="0" presId="urn:microsoft.com/office/officeart/2018/5/layout/IconCircleLabelList"/>
    <dgm:cxn modelId="{0BD7CAF9-76BD-4219-B10E-14934EAD9378}" type="presParOf" srcId="{FC740137-C828-4055-84F7-11A67A596671}" destId="{E6B6A395-A645-42F1-8396-8919E710AC91}" srcOrd="1" destOrd="0" presId="urn:microsoft.com/office/officeart/2018/5/layout/IconCircleLabelList"/>
    <dgm:cxn modelId="{DF323EDE-09B8-4A7C-B5D6-E747B2AA541B}" type="presParOf" srcId="{FC740137-C828-4055-84F7-11A67A596671}" destId="{ACCE5324-E859-4EAB-BAE2-4A0261087A06}" srcOrd="2" destOrd="0" presId="urn:microsoft.com/office/officeart/2018/5/layout/IconCircleLabelList"/>
    <dgm:cxn modelId="{D70BE847-6CA3-4C27-9E82-1622534256A3}" type="presParOf" srcId="{ACCE5324-E859-4EAB-BAE2-4A0261087A06}" destId="{C49662E9-1792-4C0B-A648-70998AC1EFFB}" srcOrd="0" destOrd="0" presId="urn:microsoft.com/office/officeart/2018/5/layout/IconCircleLabelList"/>
    <dgm:cxn modelId="{790BA4DB-3FF6-41B2-B249-B1FBD0A6172F}" type="presParOf" srcId="{ACCE5324-E859-4EAB-BAE2-4A0261087A06}" destId="{C01E71BF-6E9F-42B6-BCD6-82CE5DF04CF5}" srcOrd="1" destOrd="0" presId="urn:microsoft.com/office/officeart/2018/5/layout/IconCircleLabelList"/>
    <dgm:cxn modelId="{4D9CD0AD-1DEA-4ABF-ABFE-BCB8BB8292BB}" type="presParOf" srcId="{ACCE5324-E859-4EAB-BAE2-4A0261087A06}" destId="{0D4BB26A-56B2-473A-B051-F6B7BB05B8F9}" srcOrd="2" destOrd="0" presId="urn:microsoft.com/office/officeart/2018/5/layout/IconCircleLabelList"/>
    <dgm:cxn modelId="{066EFB59-571A-4834-B1E3-F01C6DBFA9A5}" type="presParOf" srcId="{ACCE5324-E859-4EAB-BAE2-4A0261087A06}" destId="{D5383BED-FB51-4B0B-8186-978B41042C3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6A7A4B-AA0F-4374-8038-69FA01195C6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5193CB3E-3FD4-4391-8C8A-C6E087C34581}">
      <dgm:prSet/>
      <dgm:spPr/>
      <dgm:t>
        <a:bodyPr/>
        <a:lstStyle/>
        <a:p>
          <a:r>
            <a:rPr lang="en-US" dirty="0"/>
            <a:t>TTU classes</a:t>
          </a:r>
        </a:p>
      </dgm:t>
    </dgm:pt>
    <dgm:pt modelId="{068529DD-60AC-425F-83A1-5CE69971D463}" type="parTrans" cxnId="{45A6E0AD-B8F3-4E1E-9649-86F98E6DE203}">
      <dgm:prSet/>
      <dgm:spPr/>
      <dgm:t>
        <a:bodyPr/>
        <a:lstStyle/>
        <a:p>
          <a:endParaRPr lang="en-US"/>
        </a:p>
      </dgm:t>
    </dgm:pt>
    <dgm:pt modelId="{65F0C5AA-713A-4A70-97B9-61328D1FBC46}" type="sibTrans" cxnId="{45A6E0AD-B8F3-4E1E-9649-86F98E6DE203}">
      <dgm:prSet/>
      <dgm:spPr/>
      <dgm:t>
        <a:bodyPr/>
        <a:lstStyle/>
        <a:p>
          <a:endParaRPr lang="en-US"/>
        </a:p>
      </dgm:t>
    </dgm:pt>
    <dgm:pt modelId="{9F6BF782-44EB-4940-9778-E65C69D0A005}">
      <dgm:prSet/>
      <dgm:spPr/>
      <dgm:t>
        <a:bodyPr/>
        <a:lstStyle/>
        <a:p>
          <a:r>
            <a:rPr lang="en-US" dirty="0"/>
            <a:t>UT classes</a:t>
          </a:r>
        </a:p>
      </dgm:t>
    </dgm:pt>
    <dgm:pt modelId="{DED808E7-2979-4412-8968-6F059F8050E4}" type="parTrans" cxnId="{E70E7767-0A76-47FB-B218-B09755FAF31B}">
      <dgm:prSet/>
      <dgm:spPr/>
      <dgm:t>
        <a:bodyPr/>
        <a:lstStyle/>
        <a:p>
          <a:endParaRPr lang="en-US"/>
        </a:p>
      </dgm:t>
    </dgm:pt>
    <dgm:pt modelId="{2B1ABBF4-ACF5-4AD4-BF69-987A1A40E481}" type="sibTrans" cxnId="{E70E7767-0A76-47FB-B218-B09755FAF31B}">
      <dgm:prSet/>
      <dgm:spPr/>
      <dgm:t>
        <a:bodyPr/>
        <a:lstStyle/>
        <a:p>
          <a:endParaRPr lang="en-US"/>
        </a:p>
      </dgm:t>
    </dgm:pt>
    <dgm:pt modelId="{ED74156D-3E0F-449D-A467-510D1CA1EED2}">
      <dgm:prSet/>
      <dgm:spPr/>
      <dgm:t>
        <a:bodyPr/>
        <a:lstStyle/>
        <a:p>
          <a:r>
            <a:rPr lang="en-US" dirty="0" err="1"/>
            <a:t>TxVSN</a:t>
          </a:r>
          <a:endParaRPr lang="en-US" dirty="0"/>
        </a:p>
        <a:p>
          <a:r>
            <a:rPr lang="en-US" dirty="0"/>
            <a:t>classes</a:t>
          </a:r>
        </a:p>
      </dgm:t>
    </dgm:pt>
    <dgm:pt modelId="{849307CA-E185-4A34-889F-C446EBC7BE2A}" type="parTrans" cxnId="{B8D71175-A7E0-4AA4-9EAA-ADCE3C74B773}">
      <dgm:prSet/>
      <dgm:spPr/>
      <dgm:t>
        <a:bodyPr/>
        <a:lstStyle/>
        <a:p>
          <a:endParaRPr lang="en-US"/>
        </a:p>
      </dgm:t>
    </dgm:pt>
    <dgm:pt modelId="{43396E2A-187C-42C7-9B8C-8E2CA39FAB25}" type="sibTrans" cxnId="{B8D71175-A7E0-4AA4-9EAA-ADCE3C74B773}">
      <dgm:prSet/>
      <dgm:spPr/>
      <dgm:t>
        <a:bodyPr/>
        <a:lstStyle/>
        <a:p>
          <a:endParaRPr lang="en-US"/>
        </a:p>
      </dgm:t>
    </dgm:pt>
    <dgm:pt modelId="{FDA18ABD-173D-45BB-9FCB-C36A8025EF11}" type="pres">
      <dgm:prSet presAssocID="{5F6A7A4B-AA0F-4374-8038-69FA01195C62}" presName="Name0" presStyleCnt="0">
        <dgm:presLayoutVars>
          <dgm:chMax/>
          <dgm:chPref/>
          <dgm:dir/>
          <dgm:animLvl val="lvl"/>
        </dgm:presLayoutVars>
      </dgm:prSet>
      <dgm:spPr/>
    </dgm:pt>
    <dgm:pt modelId="{3CDB4193-9C4F-4B56-A942-74C358563BBF}" type="pres">
      <dgm:prSet presAssocID="{5193CB3E-3FD4-4391-8C8A-C6E087C34581}" presName="composite" presStyleCnt="0"/>
      <dgm:spPr/>
    </dgm:pt>
    <dgm:pt modelId="{27CFA0A4-6906-4AF0-BDCA-733005EC6B4F}" type="pres">
      <dgm:prSet presAssocID="{5193CB3E-3FD4-4391-8C8A-C6E087C34581}" presName="Parent1" presStyleLbl="node1" presStyleIdx="0" presStyleCnt="6">
        <dgm:presLayoutVars>
          <dgm:chMax val="1"/>
          <dgm:chPref val="1"/>
          <dgm:bulletEnabled val="1"/>
        </dgm:presLayoutVars>
      </dgm:prSet>
      <dgm:spPr/>
    </dgm:pt>
    <dgm:pt modelId="{62F8CD81-BCF1-4E52-90A2-3BDE511CE7F3}" type="pres">
      <dgm:prSet presAssocID="{5193CB3E-3FD4-4391-8C8A-C6E087C34581}" presName="Childtext1" presStyleLbl="revTx" presStyleIdx="0" presStyleCnt="3">
        <dgm:presLayoutVars>
          <dgm:chMax val="0"/>
          <dgm:chPref val="0"/>
          <dgm:bulletEnabled val="1"/>
        </dgm:presLayoutVars>
      </dgm:prSet>
      <dgm:spPr/>
    </dgm:pt>
    <dgm:pt modelId="{A04AF8B6-1317-48FC-84DD-7872EAC9FFBA}" type="pres">
      <dgm:prSet presAssocID="{5193CB3E-3FD4-4391-8C8A-C6E087C34581}" presName="BalanceSpacing" presStyleCnt="0"/>
      <dgm:spPr/>
    </dgm:pt>
    <dgm:pt modelId="{2254A8D9-AF12-4211-B2BE-0873FBEF0C78}" type="pres">
      <dgm:prSet presAssocID="{5193CB3E-3FD4-4391-8C8A-C6E087C34581}" presName="BalanceSpacing1" presStyleCnt="0"/>
      <dgm:spPr/>
    </dgm:pt>
    <dgm:pt modelId="{F6AAC8C6-9458-41E4-8939-B64AED9BADB7}" type="pres">
      <dgm:prSet presAssocID="{65F0C5AA-713A-4A70-97B9-61328D1FBC46}" presName="Accent1Text" presStyleLbl="node1" presStyleIdx="1" presStyleCnt="6"/>
      <dgm:spPr/>
    </dgm:pt>
    <dgm:pt modelId="{4BE19B23-9ABF-4823-834C-A8D5BBC6C4D4}" type="pres">
      <dgm:prSet presAssocID="{65F0C5AA-713A-4A70-97B9-61328D1FBC46}" presName="spaceBetweenRectangles" presStyleCnt="0"/>
      <dgm:spPr/>
    </dgm:pt>
    <dgm:pt modelId="{5AEBB3C6-7015-487F-A4A2-A3939EC028BB}" type="pres">
      <dgm:prSet presAssocID="{9F6BF782-44EB-4940-9778-E65C69D0A005}" presName="composite" presStyleCnt="0"/>
      <dgm:spPr/>
    </dgm:pt>
    <dgm:pt modelId="{D4266B7B-BE75-4163-8584-A72146D67B25}" type="pres">
      <dgm:prSet presAssocID="{9F6BF782-44EB-4940-9778-E65C69D0A005}" presName="Parent1" presStyleLbl="node1" presStyleIdx="2" presStyleCnt="6">
        <dgm:presLayoutVars>
          <dgm:chMax val="1"/>
          <dgm:chPref val="1"/>
          <dgm:bulletEnabled val="1"/>
        </dgm:presLayoutVars>
      </dgm:prSet>
      <dgm:spPr/>
    </dgm:pt>
    <dgm:pt modelId="{09CBFE6D-B22B-4CE1-ABC5-C3DDF30F569C}" type="pres">
      <dgm:prSet presAssocID="{9F6BF782-44EB-4940-9778-E65C69D0A005}" presName="Childtext1" presStyleLbl="revTx" presStyleIdx="1" presStyleCnt="3">
        <dgm:presLayoutVars>
          <dgm:chMax val="0"/>
          <dgm:chPref val="0"/>
          <dgm:bulletEnabled val="1"/>
        </dgm:presLayoutVars>
      </dgm:prSet>
      <dgm:spPr/>
    </dgm:pt>
    <dgm:pt modelId="{FE05BF86-732D-43FE-A28F-C56B14F5F581}" type="pres">
      <dgm:prSet presAssocID="{9F6BF782-44EB-4940-9778-E65C69D0A005}" presName="BalanceSpacing" presStyleCnt="0"/>
      <dgm:spPr/>
    </dgm:pt>
    <dgm:pt modelId="{9DADFDC6-2335-4AB7-A761-6C84E9230322}" type="pres">
      <dgm:prSet presAssocID="{9F6BF782-44EB-4940-9778-E65C69D0A005}" presName="BalanceSpacing1" presStyleCnt="0"/>
      <dgm:spPr/>
    </dgm:pt>
    <dgm:pt modelId="{E188683B-7262-4B97-8647-131FDED7405C}" type="pres">
      <dgm:prSet presAssocID="{2B1ABBF4-ACF5-4AD4-BF69-987A1A40E481}" presName="Accent1Text" presStyleLbl="node1" presStyleIdx="3" presStyleCnt="6"/>
      <dgm:spPr/>
    </dgm:pt>
    <dgm:pt modelId="{31CE91F7-2814-431A-B062-74F7B96AFF70}" type="pres">
      <dgm:prSet presAssocID="{2B1ABBF4-ACF5-4AD4-BF69-987A1A40E481}" presName="spaceBetweenRectangles" presStyleCnt="0"/>
      <dgm:spPr/>
    </dgm:pt>
    <dgm:pt modelId="{BD70C3A2-8A4B-4ECF-BF4A-A7A41A85F085}" type="pres">
      <dgm:prSet presAssocID="{ED74156D-3E0F-449D-A467-510D1CA1EED2}" presName="composite" presStyleCnt="0"/>
      <dgm:spPr/>
    </dgm:pt>
    <dgm:pt modelId="{231FB712-0B34-4347-B0AC-2F7CD98FDFA7}" type="pres">
      <dgm:prSet presAssocID="{ED74156D-3E0F-449D-A467-510D1CA1EED2}" presName="Parent1" presStyleLbl="node1" presStyleIdx="4" presStyleCnt="6">
        <dgm:presLayoutVars>
          <dgm:chMax val="1"/>
          <dgm:chPref val="1"/>
          <dgm:bulletEnabled val="1"/>
        </dgm:presLayoutVars>
      </dgm:prSet>
      <dgm:spPr/>
    </dgm:pt>
    <dgm:pt modelId="{89024F4B-1A45-4A22-9F0B-EC02B4D907BA}" type="pres">
      <dgm:prSet presAssocID="{ED74156D-3E0F-449D-A467-510D1CA1EED2}" presName="Childtext1" presStyleLbl="revTx" presStyleIdx="2" presStyleCnt="3">
        <dgm:presLayoutVars>
          <dgm:chMax val="0"/>
          <dgm:chPref val="0"/>
          <dgm:bulletEnabled val="1"/>
        </dgm:presLayoutVars>
      </dgm:prSet>
      <dgm:spPr/>
    </dgm:pt>
    <dgm:pt modelId="{5279DB03-7A1E-4EC5-AB91-2945FE4E7035}" type="pres">
      <dgm:prSet presAssocID="{ED74156D-3E0F-449D-A467-510D1CA1EED2}" presName="BalanceSpacing" presStyleCnt="0"/>
      <dgm:spPr/>
    </dgm:pt>
    <dgm:pt modelId="{3B6EF5BE-A19E-45C1-88D2-BD34F99AE23B}" type="pres">
      <dgm:prSet presAssocID="{ED74156D-3E0F-449D-A467-510D1CA1EED2}" presName="BalanceSpacing1" presStyleCnt="0"/>
      <dgm:spPr/>
    </dgm:pt>
    <dgm:pt modelId="{121261DE-30D0-4369-AA98-DF6EB9BB931E}" type="pres">
      <dgm:prSet presAssocID="{43396E2A-187C-42C7-9B8C-8E2CA39FAB25}" presName="Accent1Text" presStyleLbl="node1" presStyleIdx="5" presStyleCnt="6"/>
      <dgm:spPr/>
    </dgm:pt>
  </dgm:ptLst>
  <dgm:cxnLst>
    <dgm:cxn modelId="{34DF2719-4249-4C98-AA5C-28FCAA86A8E0}" type="presOf" srcId="{ED74156D-3E0F-449D-A467-510D1CA1EED2}" destId="{231FB712-0B34-4347-B0AC-2F7CD98FDFA7}" srcOrd="0" destOrd="0" presId="urn:microsoft.com/office/officeart/2008/layout/AlternatingHexagons"/>
    <dgm:cxn modelId="{C364AD29-F9AA-411C-83E7-686D1C61E2DA}" type="presOf" srcId="{5F6A7A4B-AA0F-4374-8038-69FA01195C62}" destId="{FDA18ABD-173D-45BB-9FCB-C36A8025EF11}" srcOrd="0" destOrd="0" presId="urn:microsoft.com/office/officeart/2008/layout/AlternatingHexagons"/>
    <dgm:cxn modelId="{E70E7767-0A76-47FB-B218-B09755FAF31B}" srcId="{5F6A7A4B-AA0F-4374-8038-69FA01195C62}" destId="{9F6BF782-44EB-4940-9778-E65C69D0A005}" srcOrd="1" destOrd="0" parTransId="{DED808E7-2979-4412-8968-6F059F8050E4}" sibTransId="{2B1ABBF4-ACF5-4AD4-BF69-987A1A40E481}"/>
    <dgm:cxn modelId="{B8D71175-A7E0-4AA4-9EAA-ADCE3C74B773}" srcId="{5F6A7A4B-AA0F-4374-8038-69FA01195C62}" destId="{ED74156D-3E0F-449D-A467-510D1CA1EED2}" srcOrd="2" destOrd="0" parTransId="{849307CA-E185-4A34-889F-C446EBC7BE2A}" sibTransId="{43396E2A-187C-42C7-9B8C-8E2CA39FAB25}"/>
    <dgm:cxn modelId="{27495C57-ADBD-4B72-9344-5CD70FE714CB}" type="presOf" srcId="{2B1ABBF4-ACF5-4AD4-BF69-987A1A40E481}" destId="{E188683B-7262-4B97-8647-131FDED7405C}" srcOrd="0" destOrd="0" presId="urn:microsoft.com/office/officeart/2008/layout/AlternatingHexagons"/>
    <dgm:cxn modelId="{45A6E0AD-B8F3-4E1E-9649-86F98E6DE203}" srcId="{5F6A7A4B-AA0F-4374-8038-69FA01195C62}" destId="{5193CB3E-3FD4-4391-8C8A-C6E087C34581}" srcOrd="0" destOrd="0" parTransId="{068529DD-60AC-425F-83A1-5CE69971D463}" sibTransId="{65F0C5AA-713A-4A70-97B9-61328D1FBC46}"/>
    <dgm:cxn modelId="{24DA36AE-07EE-4492-90E8-B46DB72A892E}" type="presOf" srcId="{65F0C5AA-713A-4A70-97B9-61328D1FBC46}" destId="{F6AAC8C6-9458-41E4-8939-B64AED9BADB7}" srcOrd="0" destOrd="0" presId="urn:microsoft.com/office/officeart/2008/layout/AlternatingHexagons"/>
    <dgm:cxn modelId="{E8A132B3-6EFC-415D-9C54-1D66B47255DE}" type="presOf" srcId="{5193CB3E-3FD4-4391-8C8A-C6E087C34581}" destId="{27CFA0A4-6906-4AF0-BDCA-733005EC6B4F}" srcOrd="0" destOrd="0" presId="urn:microsoft.com/office/officeart/2008/layout/AlternatingHexagons"/>
    <dgm:cxn modelId="{AB4D20BB-3D4F-4738-B2DF-AA593DE5F82F}" type="presOf" srcId="{9F6BF782-44EB-4940-9778-E65C69D0A005}" destId="{D4266B7B-BE75-4163-8584-A72146D67B25}" srcOrd="0" destOrd="0" presId="urn:microsoft.com/office/officeart/2008/layout/AlternatingHexagons"/>
    <dgm:cxn modelId="{D531F3D9-A59D-4478-BE95-8A34F533D97A}" type="presOf" srcId="{43396E2A-187C-42C7-9B8C-8E2CA39FAB25}" destId="{121261DE-30D0-4369-AA98-DF6EB9BB931E}" srcOrd="0" destOrd="0" presId="urn:microsoft.com/office/officeart/2008/layout/AlternatingHexagons"/>
    <dgm:cxn modelId="{CF2C501E-71E4-4940-B308-44B53345A7E3}" type="presParOf" srcId="{FDA18ABD-173D-45BB-9FCB-C36A8025EF11}" destId="{3CDB4193-9C4F-4B56-A942-74C358563BBF}" srcOrd="0" destOrd="0" presId="urn:microsoft.com/office/officeart/2008/layout/AlternatingHexagons"/>
    <dgm:cxn modelId="{3BC9BA0E-6D75-4C99-820C-D24C687E7B34}" type="presParOf" srcId="{3CDB4193-9C4F-4B56-A942-74C358563BBF}" destId="{27CFA0A4-6906-4AF0-BDCA-733005EC6B4F}" srcOrd="0" destOrd="0" presId="urn:microsoft.com/office/officeart/2008/layout/AlternatingHexagons"/>
    <dgm:cxn modelId="{DEE9E3AF-1022-455D-BB99-C5B11B03B736}" type="presParOf" srcId="{3CDB4193-9C4F-4B56-A942-74C358563BBF}" destId="{62F8CD81-BCF1-4E52-90A2-3BDE511CE7F3}" srcOrd="1" destOrd="0" presId="urn:microsoft.com/office/officeart/2008/layout/AlternatingHexagons"/>
    <dgm:cxn modelId="{B0246577-1F5D-4169-85B2-E6FCD9A6CCA6}" type="presParOf" srcId="{3CDB4193-9C4F-4B56-A942-74C358563BBF}" destId="{A04AF8B6-1317-48FC-84DD-7872EAC9FFBA}" srcOrd="2" destOrd="0" presId="urn:microsoft.com/office/officeart/2008/layout/AlternatingHexagons"/>
    <dgm:cxn modelId="{FDD3B2EE-CFCC-443A-889F-3AB1D93CDF24}" type="presParOf" srcId="{3CDB4193-9C4F-4B56-A942-74C358563BBF}" destId="{2254A8D9-AF12-4211-B2BE-0873FBEF0C78}" srcOrd="3" destOrd="0" presId="urn:microsoft.com/office/officeart/2008/layout/AlternatingHexagons"/>
    <dgm:cxn modelId="{881DBFB5-E53B-4546-91A6-9C52022D9B70}" type="presParOf" srcId="{3CDB4193-9C4F-4B56-A942-74C358563BBF}" destId="{F6AAC8C6-9458-41E4-8939-B64AED9BADB7}" srcOrd="4" destOrd="0" presId="urn:microsoft.com/office/officeart/2008/layout/AlternatingHexagons"/>
    <dgm:cxn modelId="{0988ED46-037D-446E-8299-2A8285044240}" type="presParOf" srcId="{FDA18ABD-173D-45BB-9FCB-C36A8025EF11}" destId="{4BE19B23-9ABF-4823-834C-A8D5BBC6C4D4}" srcOrd="1" destOrd="0" presId="urn:microsoft.com/office/officeart/2008/layout/AlternatingHexagons"/>
    <dgm:cxn modelId="{62926E7C-A9A4-455A-A975-E5F7F4FB9492}" type="presParOf" srcId="{FDA18ABD-173D-45BB-9FCB-C36A8025EF11}" destId="{5AEBB3C6-7015-487F-A4A2-A3939EC028BB}" srcOrd="2" destOrd="0" presId="urn:microsoft.com/office/officeart/2008/layout/AlternatingHexagons"/>
    <dgm:cxn modelId="{3CFE9B2E-1AFF-4BFB-B497-CD9AC01DC0CD}" type="presParOf" srcId="{5AEBB3C6-7015-487F-A4A2-A3939EC028BB}" destId="{D4266B7B-BE75-4163-8584-A72146D67B25}" srcOrd="0" destOrd="0" presId="urn:microsoft.com/office/officeart/2008/layout/AlternatingHexagons"/>
    <dgm:cxn modelId="{2E554E4C-E992-4DBE-AC65-C260F5DEC4D0}" type="presParOf" srcId="{5AEBB3C6-7015-487F-A4A2-A3939EC028BB}" destId="{09CBFE6D-B22B-4CE1-ABC5-C3DDF30F569C}" srcOrd="1" destOrd="0" presId="urn:microsoft.com/office/officeart/2008/layout/AlternatingHexagons"/>
    <dgm:cxn modelId="{FF1F26D9-D891-455D-B045-C6B8498DCE41}" type="presParOf" srcId="{5AEBB3C6-7015-487F-A4A2-A3939EC028BB}" destId="{FE05BF86-732D-43FE-A28F-C56B14F5F581}" srcOrd="2" destOrd="0" presId="urn:microsoft.com/office/officeart/2008/layout/AlternatingHexagons"/>
    <dgm:cxn modelId="{E275A24E-BD5F-4046-988D-FFCB9C8A3184}" type="presParOf" srcId="{5AEBB3C6-7015-487F-A4A2-A3939EC028BB}" destId="{9DADFDC6-2335-4AB7-A761-6C84E9230322}" srcOrd="3" destOrd="0" presId="urn:microsoft.com/office/officeart/2008/layout/AlternatingHexagons"/>
    <dgm:cxn modelId="{92C49176-7AEE-433D-B9C0-7A5FE38FD960}" type="presParOf" srcId="{5AEBB3C6-7015-487F-A4A2-A3939EC028BB}" destId="{E188683B-7262-4B97-8647-131FDED7405C}" srcOrd="4" destOrd="0" presId="urn:microsoft.com/office/officeart/2008/layout/AlternatingHexagons"/>
    <dgm:cxn modelId="{54695BD8-BC22-434A-9ADE-731597817E02}" type="presParOf" srcId="{FDA18ABD-173D-45BB-9FCB-C36A8025EF11}" destId="{31CE91F7-2814-431A-B062-74F7B96AFF70}" srcOrd="3" destOrd="0" presId="urn:microsoft.com/office/officeart/2008/layout/AlternatingHexagons"/>
    <dgm:cxn modelId="{A2D0DA50-66AB-4D85-9051-50C5B407C222}" type="presParOf" srcId="{FDA18ABD-173D-45BB-9FCB-C36A8025EF11}" destId="{BD70C3A2-8A4B-4ECF-BF4A-A7A41A85F085}" srcOrd="4" destOrd="0" presId="urn:microsoft.com/office/officeart/2008/layout/AlternatingHexagons"/>
    <dgm:cxn modelId="{03089DEA-B664-4517-B45D-313B527691D2}" type="presParOf" srcId="{BD70C3A2-8A4B-4ECF-BF4A-A7A41A85F085}" destId="{231FB712-0B34-4347-B0AC-2F7CD98FDFA7}" srcOrd="0" destOrd="0" presId="urn:microsoft.com/office/officeart/2008/layout/AlternatingHexagons"/>
    <dgm:cxn modelId="{20B32F22-4F96-43F3-A93E-20EA9DF8FCDE}" type="presParOf" srcId="{BD70C3A2-8A4B-4ECF-BF4A-A7A41A85F085}" destId="{89024F4B-1A45-4A22-9F0B-EC02B4D907BA}" srcOrd="1" destOrd="0" presId="urn:microsoft.com/office/officeart/2008/layout/AlternatingHexagons"/>
    <dgm:cxn modelId="{62519295-646A-40FD-91CB-423468F5EB21}" type="presParOf" srcId="{BD70C3A2-8A4B-4ECF-BF4A-A7A41A85F085}" destId="{5279DB03-7A1E-4EC5-AB91-2945FE4E7035}" srcOrd="2" destOrd="0" presId="urn:microsoft.com/office/officeart/2008/layout/AlternatingHexagons"/>
    <dgm:cxn modelId="{80DB38EA-C387-4B58-BC01-E90B3D06DD11}" type="presParOf" srcId="{BD70C3A2-8A4B-4ECF-BF4A-A7A41A85F085}" destId="{3B6EF5BE-A19E-45C1-88D2-BD34F99AE23B}" srcOrd="3" destOrd="0" presId="urn:microsoft.com/office/officeart/2008/layout/AlternatingHexagons"/>
    <dgm:cxn modelId="{2AFB97D2-C288-403E-B41C-5AC25B3362ED}" type="presParOf" srcId="{BD70C3A2-8A4B-4ECF-BF4A-A7A41A85F085}" destId="{121261DE-30D0-4369-AA98-DF6EB9BB931E}"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1BED7-5D2A-4F4D-92A4-42D7EF0D069F}">
      <dsp:nvSpPr>
        <dsp:cNvPr id="0" name=""/>
        <dsp:cNvSpPr/>
      </dsp:nvSpPr>
      <dsp:spPr>
        <a:xfrm>
          <a:off x="0" y="598745"/>
          <a:ext cx="5157787" cy="1105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C5342-03A0-4156-A26C-068D9A840D27}">
      <dsp:nvSpPr>
        <dsp:cNvPr id="0" name=""/>
        <dsp:cNvSpPr/>
      </dsp:nvSpPr>
      <dsp:spPr>
        <a:xfrm>
          <a:off x="334376" y="847455"/>
          <a:ext cx="607957" cy="6079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6DBE33F-62EC-472D-992C-8F2A62649A6F}">
      <dsp:nvSpPr>
        <dsp:cNvPr id="0" name=""/>
        <dsp:cNvSpPr/>
      </dsp:nvSpPr>
      <dsp:spPr>
        <a:xfrm>
          <a:off x="1276709" y="598745"/>
          <a:ext cx="3881077" cy="1105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6" tIns="116986" rIns="116986" bIns="116986" numCol="1" spcCol="1270" anchor="ctr" anchorCtr="0">
          <a:noAutofit/>
        </a:bodyPr>
        <a:lstStyle/>
        <a:p>
          <a:pPr marL="0" lvl="0" indent="0" algn="l" defTabSz="1111250">
            <a:lnSpc>
              <a:spcPct val="100000"/>
            </a:lnSpc>
            <a:spcBef>
              <a:spcPct val="0"/>
            </a:spcBef>
            <a:spcAft>
              <a:spcPct val="35000"/>
            </a:spcAft>
            <a:buNone/>
          </a:pPr>
          <a:r>
            <a:rPr lang="en-US" sz="2500" kern="1200" dirty="0"/>
            <a:t>Rolling - Applications roll in &amp; Decisions roll out</a:t>
          </a:r>
        </a:p>
      </dsp:txBody>
      <dsp:txXfrm>
        <a:off x="1276709" y="598745"/>
        <a:ext cx="3881077" cy="1105376"/>
      </dsp:txXfrm>
    </dsp:sp>
    <dsp:sp modelId="{AB103544-5381-46BF-A543-647BADBFD634}">
      <dsp:nvSpPr>
        <dsp:cNvPr id="0" name=""/>
        <dsp:cNvSpPr/>
      </dsp:nvSpPr>
      <dsp:spPr>
        <a:xfrm>
          <a:off x="0" y="1980466"/>
          <a:ext cx="5157787" cy="1105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9C21F-D393-4C37-A233-3422DE7DC1CC}">
      <dsp:nvSpPr>
        <dsp:cNvPr id="0" name=""/>
        <dsp:cNvSpPr/>
      </dsp:nvSpPr>
      <dsp:spPr>
        <a:xfrm>
          <a:off x="334376" y="2229175"/>
          <a:ext cx="607957" cy="6079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674411B-0A0D-4725-AC0F-B975EB2ECA14}">
      <dsp:nvSpPr>
        <dsp:cNvPr id="0" name=""/>
        <dsp:cNvSpPr/>
      </dsp:nvSpPr>
      <dsp:spPr>
        <a:xfrm>
          <a:off x="1276709" y="1980466"/>
          <a:ext cx="3881077" cy="1105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6" tIns="116986" rIns="116986" bIns="116986" numCol="1" spcCol="1270" anchor="ctr" anchorCtr="0">
          <a:noAutofit/>
        </a:bodyPr>
        <a:lstStyle/>
        <a:p>
          <a:pPr marL="0" lvl="0" indent="0" algn="l" defTabSz="1111250">
            <a:lnSpc>
              <a:spcPct val="100000"/>
            </a:lnSpc>
            <a:spcBef>
              <a:spcPct val="0"/>
            </a:spcBef>
            <a:spcAft>
              <a:spcPct val="35000"/>
            </a:spcAft>
            <a:buNone/>
          </a:pPr>
          <a:r>
            <a:rPr lang="en-US" sz="2500" kern="1200" dirty="0"/>
            <a:t>Priority - Equals $$ Scholarship consideration</a:t>
          </a:r>
        </a:p>
      </dsp:txBody>
      <dsp:txXfrm>
        <a:off x="1276709" y="1980466"/>
        <a:ext cx="3881077" cy="1105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B0DA-C1D2-42AA-8879-AA310D40659F}">
      <dsp:nvSpPr>
        <dsp:cNvPr id="0" name=""/>
        <dsp:cNvSpPr/>
      </dsp:nvSpPr>
      <dsp:spPr>
        <a:xfrm>
          <a:off x="314456" y="875145"/>
          <a:ext cx="983267" cy="98326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DD7CC-20AA-4EF4-AF2B-270501C18B07}">
      <dsp:nvSpPr>
        <dsp:cNvPr id="0" name=""/>
        <dsp:cNvSpPr/>
      </dsp:nvSpPr>
      <dsp:spPr>
        <a:xfrm>
          <a:off x="524005" y="1084694"/>
          <a:ext cx="564169" cy="564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FDCDB-BB1A-4DC6-A1D9-3280C30F0FD3}">
      <dsp:nvSpPr>
        <dsp:cNvPr id="0" name=""/>
        <dsp:cNvSpPr/>
      </dsp:nvSpPr>
      <dsp:spPr>
        <a:xfrm>
          <a:off x="133" y="2164676"/>
          <a:ext cx="1611914" cy="64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Know and stay on top</a:t>
          </a:r>
        </a:p>
      </dsp:txBody>
      <dsp:txXfrm>
        <a:off x="133" y="2164676"/>
        <a:ext cx="1611914" cy="644765"/>
      </dsp:txXfrm>
    </dsp:sp>
    <dsp:sp modelId="{C49662E9-1792-4C0B-A648-70998AC1EFFB}">
      <dsp:nvSpPr>
        <dsp:cNvPr id="0" name=""/>
        <dsp:cNvSpPr/>
      </dsp:nvSpPr>
      <dsp:spPr>
        <a:xfrm>
          <a:off x="2208455" y="875145"/>
          <a:ext cx="983267" cy="98326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E71BF-6E9F-42B6-BCD6-82CE5DF04CF5}">
      <dsp:nvSpPr>
        <dsp:cNvPr id="0" name=""/>
        <dsp:cNvSpPr/>
      </dsp:nvSpPr>
      <dsp:spPr>
        <a:xfrm>
          <a:off x="2469098" y="1101359"/>
          <a:ext cx="461981" cy="53083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83BED-FB51-4B0B-8186-978B41042C3C}">
      <dsp:nvSpPr>
        <dsp:cNvPr id="0" name=""/>
        <dsp:cNvSpPr/>
      </dsp:nvSpPr>
      <dsp:spPr>
        <a:xfrm>
          <a:off x="1894132" y="2164676"/>
          <a:ext cx="1611914" cy="64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endParaRPr lang="en-US" sz="2000" kern="1200" dirty="0"/>
        </a:p>
      </dsp:txBody>
      <dsp:txXfrm>
        <a:off x="1894132" y="2164676"/>
        <a:ext cx="1611914" cy="644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A0A4-6906-4AF0-BDCA-733005EC6B4F}">
      <dsp:nvSpPr>
        <dsp:cNvPr id="0" name=""/>
        <dsp:cNvSpPr/>
      </dsp:nvSpPr>
      <dsp:spPr>
        <a:xfrm rot="5400000">
          <a:off x="2212872" y="89579"/>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TTU classes</a:t>
          </a:r>
        </a:p>
      </dsp:txBody>
      <dsp:txXfrm rot="-5400000">
        <a:off x="2486707" y="213590"/>
        <a:ext cx="817583" cy="939750"/>
      </dsp:txXfrm>
    </dsp:sp>
    <dsp:sp modelId="{62F8CD81-BCF1-4E52-90A2-3BDE511CE7F3}">
      <dsp:nvSpPr>
        <dsp:cNvPr id="0" name=""/>
        <dsp:cNvSpPr/>
      </dsp:nvSpPr>
      <dsp:spPr>
        <a:xfrm>
          <a:off x="3525428" y="273889"/>
          <a:ext cx="1523624" cy="819152"/>
        </a:xfrm>
        <a:prstGeom prst="rect">
          <a:avLst/>
        </a:prstGeom>
        <a:noFill/>
        <a:ln>
          <a:noFill/>
        </a:ln>
        <a:effectLst/>
      </dsp:spPr>
      <dsp:style>
        <a:lnRef idx="0">
          <a:scrgbClr r="0" g="0" b="0"/>
        </a:lnRef>
        <a:fillRef idx="0">
          <a:scrgbClr r="0" g="0" b="0"/>
        </a:fillRef>
        <a:effectRef idx="0">
          <a:scrgbClr r="0" g="0" b="0"/>
        </a:effectRef>
        <a:fontRef idx="minor"/>
      </dsp:style>
    </dsp:sp>
    <dsp:sp modelId="{F6AAC8C6-9458-41E4-8939-B64AED9BADB7}">
      <dsp:nvSpPr>
        <dsp:cNvPr id="0" name=""/>
        <dsp:cNvSpPr/>
      </dsp:nvSpPr>
      <dsp:spPr>
        <a:xfrm rot="5400000">
          <a:off x="930078" y="89579"/>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03913" y="213590"/>
        <a:ext cx="817583" cy="939750"/>
      </dsp:txXfrm>
    </dsp:sp>
    <dsp:sp modelId="{D4266B7B-BE75-4163-8584-A72146D67B25}">
      <dsp:nvSpPr>
        <dsp:cNvPr id="0" name=""/>
        <dsp:cNvSpPr/>
      </dsp:nvSpPr>
      <dsp:spPr>
        <a:xfrm rot="5400000">
          <a:off x="1569018" y="1248408"/>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UT classes</a:t>
          </a:r>
        </a:p>
      </dsp:txBody>
      <dsp:txXfrm rot="-5400000">
        <a:off x="1842853" y="1372419"/>
        <a:ext cx="817583" cy="939750"/>
      </dsp:txXfrm>
    </dsp:sp>
    <dsp:sp modelId="{09CBFE6D-B22B-4CE1-ABC5-C3DDF30F569C}">
      <dsp:nvSpPr>
        <dsp:cNvPr id="0" name=""/>
        <dsp:cNvSpPr/>
      </dsp:nvSpPr>
      <dsp:spPr>
        <a:xfrm>
          <a:off x="134135" y="1432717"/>
          <a:ext cx="1474475" cy="819152"/>
        </a:xfrm>
        <a:prstGeom prst="rect">
          <a:avLst/>
        </a:prstGeom>
        <a:noFill/>
        <a:ln>
          <a:noFill/>
        </a:ln>
        <a:effectLst/>
      </dsp:spPr>
      <dsp:style>
        <a:lnRef idx="0">
          <a:scrgbClr r="0" g="0" b="0"/>
        </a:lnRef>
        <a:fillRef idx="0">
          <a:scrgbClr r="0" g="0" b="0"/>
        </a:fillRef>
        <a:effectRef idx="0">
          <a:scrgbClr r="0" g="0" b="0"/>
        </a:effectRef>
        <a:fontRef idx="minor"/>
      </dsp:style>
    </dsp:sp>
    <dsp:sp modelId="{E188683B-7262-4B97-8647-131FDED7405C}">
      <dsp:nvSpPr>
        <dsp:cNvPr id="0" name=""/>
        <dsp:cNvSpPr/>
      </dsp:nvSpPr>
      <dsp:spPr>
        <a:xfrm rot="5400000">
          <a:off x="2851811" y="1248408"/>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125646" y="1372419"/>
        <a:ext cx="817583" cy="939750"/>
      </dsp:txXfrm>
    </dsp:sp>
    <dsp:sp modelId="{231FB712-0B34-4347-B0AC-2F7CD98FDFA7}">
      <dsp:nvSpPr>
        <dsp:cNvPr id="0" name=""/>
        <dsp:cNvSpPr/>
      </dsp:nvSpPr>
      <dsp:spPr>
        <a:xfrm rot="5400000">
          <a:off x="2212872" y="2407236"/>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TxVSN</a:t>
          </a:r>
          <a:endParaRPr lang="en-US" sz="1800" kern="1200" dirty="0"/>
        </a:p>
        <a:p>
          <a:pPr marL="0" lvl="0" indent="0" algn="ctr" defTabSz="800100">
            <a:lnSpc>
              <a:spcPct val="90000"/>
            </a:lnSpc>
            <a:spcBef>
              <a:spcPct val="0"/>
            </a:spcBef>
            <a:spcAft>
              <a:spcPct val="35000"/>
            </a:spcAft>
            <a:buNone/>
          </a:pPr>
          <a:r>
            <a:rPr lang="en-US" sz="1800" kern="1200" dirty="0"/>
            <a:t>classes</a:t>
          </a:r>
        </a:p>
      </dsp:txBody>
      <dsp:txXfrm rot="-5400000">
        <a:off x="2486707" y="2531247"/>
        <a:ext cx="817583" cy="939750"/>
      </dsp:txXfrm>
    </dsp:sp>
    <dsp:sp modelId="{89024F4B-1A45-4A22-9F0B-EC02B4D907BA}">
      <dsp:nvSpPr>
        <dsp:cNvPr id="0" name=""/>
        <dsp:cNvSpPr/>
      </dsp:nvSpPr>
      <dsp:spPr>
        <a:xfrm>
          <a:off x="3525428" y="2591545"/>
          <a:ext cx="1523624" cy="819152"/>
        </a:xfrm>
        <a:prstGeom prst="rect">
          <a:avLst/>
        </a:prstGeom>
        <a:noFill/>
        <a:ln>
          <a:noFill/>
        </a:ln>
        <a:effectLst/>
      </dsp:spPr>
      <dsp:style>
        <a:lnRef idx="0">
          <a:scrgbClr r="0" g="0" b="0"/>
        </a:lnRef>
        <a:fillRef idx="0">
          <a:scrgbClr r="0" g="0" b="0"/>
        </a:fillRef>
        <a:effectRef idx="0">
          <a:scrgbClr r="0" g="0" b="0"/>
        </a:effectRef>
        <a:fontRef idx="minor"/>
      </dsp:style>
    </dsp:sp>
    <dsp:sp modelId="{121261DE-30D0-4369-AA98-DF6EB9BB931E}">
      <dsp:nvSpPr>
        <dsp:cNvPr id="0" name=""/>
        <dsp:cNvSpPr/>
      </dsp:nvSpPr>
      <dsp:spPr>
        <a:xfrm rot="5400000">
          <a:off x="930078" y="2407236"/>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03913" y="2531247"/>
        <a:ext cx="817583" cy="9397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20</a:t>
            </a:fld>
            <a:endParaRPr lang="en-US"/>
          </a:p>
        </p:txBody>
      </p:sp>
    </p:spTree>
    <p:extLst>
      <p:ext uri="{BB962C8B-B14F-4D97-AF65-F5344CB8AC3E}">
        <p14:creationId xmlns:p14="http://schemas.microsoft.com/office/powerpoint/2010/main" val="7832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21</a:t>
            </a:fld>
            <a:endParaRPr lang="en-US"/>
          </a:p>
        </p:txBody>
      </p:sp>
    </p:spTree>
    <p:extLst>
      <p:ext uri="{BB962C8B-B14F-4D97-AF65-F5344CB8AC3E}">
        <p14:creationId xmlns:p14="http://schemas.microsoft.com/office/powerpoint/2010/main" val="10937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28</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29</a:t>
            </a:fld>
            <a:endParaRPr lang="en-US"/>
          </a:p>
        </p:txBody>
      </p:sp>
    </p:spTree>
    <p:extLst>
      <p:ext uri="{BB962C8B-B14F-4D97-AF65-F5344CB8AC3E}">
        <p14:creationId xmlns:p14="http://schemas.microsoft.com/office/powerpoint/2010/main" val="57727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a:t>
            </a:fld>
            <a:endParaRPr lang="en-US"/>
          </a:p>
        </p:txBody>
      </p:sp>
    </p:spTree>
    <p:extLst>
      <p:ext uri="{BB962C8B-B14F-4D97-AF65-F5344CB8AC3E}">
        <p14:creationId xmlns:p14="http://schemas.microsoft.com/office/powerpoint/2010/main" val="52904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5</a:t>
            </a:fld>
            <a:endParaRPr lang="en-US"/>
          </a:p>
        </p:txBody>
      </p:sp>
    </p:spTree>
    <p:extLst>
      <p:ext uri="{BB962C8B-B14F-4D97-AF65-F5344CB8AC3E}">
        <p14:creationId xmlns:p14="http://schemas.microsoft.com/office/powerpoint/2010/main" val="226746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6</a:t>
            </a:fld>
            <a:endParaRPr lang="en-US"/>
          </a:p>
        </p:txBody>
      </p:sp>
    </p:spTree>
    <p:extLst>
      <p:ext uri="{BB962C8B-B14F-4D97-AF65-F5344CB8AC3E}">
        <p14:creationId xmlns:p14="http://schemas.microsoft.com/office/powerpoint/2010/main" val="403533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a:t>
            </a:fld>
            <a:endParaRPr lang="en-US"/>
          </a:p>
        </p:txBody>
      </p:sp>
    </p:spTree>
    <p:extLst>
      <p:ext uri="{BB962C8B-B14F-4D97-AF65-F5344CB8AC3E}">
        <p14:creationId xmlns:p14="http://schemas.microsoft.com/office/powerpoint/2010/main" val="211229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a:t>
            </a:fld>
            <a:endParaRPr lang="en-US"/>
          </a:p>
        </p:txBody>
      </p:sp>
    </p:spTree>
    <p:extLst>
      <p:ext uri="{BB962C8B-B14F-4D97-AF65-F5344CB8AC3E}">
        <p14:creationId xmlns:p14="http://schemas.microsoft.com/office/powerpoint/2010/main" val="423247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9</a:t>
            </a:fld>
            <a:endParaRPr lang="en-US"/>
          </a:p>
        </p:txBody>
      </p:sp>
    </p:spTree>
    <p:extLst>
      <p:ext uri="{BB962C8B-B14F-4D97-AF65-F5344CB8AC3E}">
        <p14:creationId xmlns:p14="http://schemas.microsoft.com/office/powerpoint/2010/main" val="11014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10</a:t>
            </a:fld>
            <a:endParaRPr lang="en-US"/>
          </a:p>
        </p:txBody>
      </p:sp>
    </p:spTree>
    <p:extLst>
      <p:ext uri="{BB962C8B-B14F-4D97-AF65-F5344CB8AC3E}">
        <p14:creationId xmlns:p14="http://schemas.microsoft.com/office/powerpoint/2010/main" val="337949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11</a:t>
            </a:fld>
            <a:endParaRPr lang="en-US"/>
          </a:p>
        </p:txBody>
      </p:sp>
    </p:spTree>
    <p:extLst>
      <p:ext uri="{BB962C8B-B14F-4D97-AF65-F5344CB8AC3E}">
        <p14:creationId xmlns:p14="http://schemas.microsoft.com/office/powerpoint/2010/main" val="1986892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8/29/2023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8/29/2023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ommonapp.org/" TargetMode="Externa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oalitionforcollegeaccess.org/"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0.xml"/><Relationship Id="rId7" Type="http://schemas.openxmlformats.org/officeDocument/2006/relationships/hyperlink" Target="https://www.vcbay.news/2021/03/16/texas-based-career-planning-edtech-platform-schoolinks-secures-us-8-3-million-in-series-a/" TargetMode="External"/><Relationship Id="rId2" Type="http://schemas.openxmlformats.org/officeDocument/2006/relationships/slideLayout" Target="../slideLayouts/slideLayout7.xml"/><Relationship Id="rId1" Type="http://schemas.openxmlformats.org/officeDocument/2006/relationships/video" Target="https://www.youtube.com/embed/rTOTPHuq9t4?feature=oembed"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youtu.be/rTOTPHuq9t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www.vcbay.news/2021/03/16/texas-based-career-planning-edtech-platform-schoolinks-secures-us-8-3-million-in-series-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tudentaid.gov/fsa-id/create-account/launch"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ripj_E8Hx8E?feature=oembed"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mailto:Braiyon.Sands@fortbendisd.com" TargetMode="External"/><Relationship Id="rId3" Type="http://schemas.openxmlformats.org/officeDocument/2006/relationships/hyperlink" Target="mailto:Dina.Powis@fortbendisd.com" TargetMode="External"/><Relationship Id="rId7" Type="http://schemas.openxmlformats.org/officeDocument/2006/relationships/hyperlink" Target="mailto:Elisha.Carter@fortbendisd.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Ivy.BowenJames@fortbendisd.com" TargetMode="External"/><Relationship Id="rId11" Type="http://schemas.openxmlformats.org/officeDocument/2006/relationships/image" Target="../media/image4.png"/><Relationship Id="rId5" Type="http://schemas.openxmlformats.org/officeDocument/2006/relationships/hyperlink" Target="mailto:Richerica.Wolf@fortbendisd.com" TargetMode="External"/><Relationship Id="rId10" Type="http://schemas.openxmlformats.org/officeDocument/2006/relationships/hyperlink" Target="mailto:MaryE.Sullivan@fortbendisd.com" TargetMode="External"/><Relationship Id="rId4" Type="http://schemas.openxmlformats.org/officeDocument/2006/relationships/hyperlink" Target="mailto:Kathleen.Fey@fortbendisd.com" TargetMode="External"/><Relationship Id="rId9" Type="http://schemas.openxmlformats.org/officeDocument/2006/relationships/hyperlink" Target="mailto:Andrea.Adams@fortbendisd.co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fortbendisd.com/Page/77994" TargetMode="External"/><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www.fortbendisd.com/Page/77982" TargetMode="External"/><Relationship Id="rId12" Type="http://schemas.openxmlformats.org/officeDocument/2006/relationships/image" Target="../media/image8.png"/><Relationship Id="rId17" Type="http://schemas.openxmlformats.org/officeDocument/2006/relationships/image" Target="../media/image13.jp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fortbendisd.com/Page/99179" TargetMode="External"/><Relationship Id="rId11" Type="http://schemas.openxmlformats.org/officeDocument/2006/relationships/image" Target="../media/image7.png"/><Relationship Id="rId5" Type="http://schemas.openxmlformats.org/officeDocument/2006/relationships/hyperlink" Target="https://www.fortbendisd.com/Page/77985" TargetMode="External"/><Relationship Id="rId15" Type="http://schemas.openxmlformats.org/officeDocument/2006/relationships/image" Target="../media/image11.png"/><Relationship Id="rId10" Type="http://schemas.openxmlformats.org/officeDocument/2006/relationships/hyperlink" Target="https://www.fortbendisd.com/Page/81759" TargetMode="External"/><Relationship Id="rId4" Type="http://schemas.openxmlformats.org/officeDocument/2006/relationships/image" Target="../media/image6.png"/><Relationship Id="rId9" Type="http://schemas.openxmlformats.org/officeDocument/2006/relationships/hyperlink" Target="https://www.fortbendisd.com/Page/77993" TargetMode="Externa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creativecommons.org/licenses/by-nc-sa/3.0/" TargetMode="External"/><Relationship Id="rId5" Type="http://schemas.openxmlformats.org/officeDocument/2006/relationships/hyperlink" Target="https://esc4.zoom.us/j/97991209977" TargetMode="External"/><Relationship Id="rId4" Type="http://schemas.openxmlformats.org/officeDocument/2006/relationships/hyperlink" Target="https://blogs.brighton.ac.uk/digitalliteracies/2016/07/01/managing-tim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B24C7E-2D5E-4C4E-9CD5-D61F243C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9072643-A0EC-42FB-B66A-24C0E6FFDC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 y="1846371"/>
            <a:ext cx="12048829" cy="3165257"/>
            <a:chOff x="143163" y="5763486"/>
            <a:chExt cx="12048829"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45065" y="5763486"/>
              <a:ext cx="11546927"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FB1B595-4E0E-4913-822E-EB9B401637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434108"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3C48EA58-53D6-4E4A-9BDB-087D34617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752" y="389517"/>
            <a:ext cx="6686629" cy="60586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3EC91D-B365-9884-5D55-8409B4BFE7F9}"/>
              </a:ext>
            </a:extLst>
          </p:cNvPr>
          <p:cNvSpPr txBox="1"/>
          <p:nvPr/>
        </p:nvSpPr>
        <p:spPr>
          <a:xfrm>
            <a:off x="7787811" y="2373330"/>
            <a:ext cx="3359650" cy="2246769"/>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Must Scan &amp; Sign-in</a:t>
            </a:r>
          </a:p>
          <a:p>
            <a:pPr algn="ctr"/>
            <a:r>
              <a:rPr lang="en-US" sz="2800" b="1" dirty="0">
                <a:effectLst>
                  <a:outerShdw blurRad="38100" dist="38100" dir="2700000" algn="tl">
                    <a:srgbClr val="000000">
                      <a:alpha val="43137"/>
                    </a:srgbClr>
                  </a:outerShdw>
                </a:effectLst>
              </a:rPr>
              <a:t>For SAT, ACT, &amp; College Application Fee waiver &amp; CCR T-shirt</a:t>
            </a:r>
          </a:p>
        </p:txBody>
      </p:sp>
      <p:sp>
        <p:nvSpPr>
          <p:cNvPr id="8" name="TextBox 7">
            <a:extLst>
              <a:ext uri="{FF2B5EF4-FFF2-40B4-BE49-F238E27FC236}">
                <a16:creationId xmlns:a16="http://schemas.microsoft.com/office/drawing/2014/main" id="{61DA26D8-BC32-6182-4BA5-C3A90754967C}"/>
              </a:ext>
            </a:extLst>
          </p:cNvPr>
          <p:cNvSpPr txBox="1"/>
          <p:nvPr/>
        </p:nvSpPr>
        <p:spPr>
          <a:xfrm>
            <a:off x="1415265" y="4826962"/>
            <a:ext cx="4143054" cy="369332"/>
          </a:xfrm>
          <a:prstGeom prst="rect">
            <a:avLst/>
          </a:prstGeom>
          <a:noFill/>
        </p:spPr>
        <p:txBody>
          <a:bodyPr wrap="square">
            <a:spAutoFit/>
          </a:bodyPr>
          <a:lstStyle/>
          <a:p>
            <a:pPr algn="ctr"/>
            <a:r>
              <a:rPr lang="en-US" dirty="0"/>
              <a:t>https://forms.office.com/r/m6xSZKUEmG</a:t>
            </a:r>
          </a:p>
        </p:txBody>
      </p:sp>
      <p:pic>
        <p:nvPicPr>
          <p:cNvPr id="15" name="Picture 14" descr="A qr code on a paper&#10;&#10;Description automatically generated">
            <a:extLst>
              <a:ext uri="{FF2B5EF4-FFF2-40B4-BE49-F238E27FC236}">
                <a16:creationId xmlns:a16="http://schemas.microsoft.com/office/drawing/2014/main" id="{0529323E-A923-EA4A-E0DC-848A215AF4B1}"/>
              </a:ext>
            </a:extLst>
          </p:cNvPr>
          <p:cNvPicPr>
            <a:picLocks noChangeAspect="1"/>
          </p:cNvPicPr>
          <p:nvPr/>
        </p:nvPicPr>
        <p:blipFill>
          <a:blip r:embed="rId2"/>
          <a:stretch>
            <a:fillRect/>
          </a:stretch>
        </p:blipFill>
        <p:spPr>
          <a:xfrm>
            <a:off x="1431667" y="546466"/>
            <a:ext cx="4126652" cy="4126652"/>
          </a:xfrm>
          <a:prstGeom prst="rect">
            <a:avLst/>
          </a:prstGeom>
        </p:spPr>
      </p:pic>
    </p:spTree>
    <p:extLst>
      <p:ext uri="{BB962C8B-B14F-4D97-AF65-F5344CB8AC3E}">
        <p14:creationId xmlns:p14="http://schemas.microsoft.com/office/powerpoint/2010/main" val="2665166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082C65-BD9E-2120-8893-BCB452B4CA53}"/>
              </a:ext>
            </a:extLst>
          </p:cNvPr>
          <p:cNvSpPr txBox="1"/>
          <p:nvPr/>
        </p:nvSpPr>
        <p:spPr>
          <a:xfrm>
            <a:off x="823442" y="921715"/>
            <a:ext cx="5163022" cy="26359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effectLst>
                  <a:outerShdw blurRad="38100" dist="38100" dir="2700000" algn="tl">
                    <a:srgbClr val="000000">
                      <a:alpha val="43137"/>
                    </a:srgbClr>
                  </a:outerShdw>
                </a:effectLst>
                <a:latin typeface="+mj-lt"/>
                <a:ea typeface="+mj-ea"/>
                <a:cs typeface="+mj-cs"/>
              </a:rPr>
              <a:t>How to Apply!</a:t>
            </a:r>
          </a:p>
        </p:txBody>
      </p:sp>
      <p:sp>
        <p:nvSpPr>
          <p:cNvPr id="25" name="Rectangle 24">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D04A58B-578C-F99D-B76E-E598A3CEEF77}"/>
              </a:ext>
            </a:extLst>
          </p:cNvPr>
          <p:cNvPicPr>
            <a:picLocks noChangeAspect="1"/>
          </p:cNvPicPr>
          <p:nvPr/>
        </p:nvPicPr>
        <p:blipFill>
          <a:blip r:embed="rId3"/>
          <a:stretch>
            <a:fillRect/>
          </a:stretch>
        </p:blipFill>
        <p:spPr>
          <a:xfrm>
            <a:off x="6573907" y="664943"/>
            <a:ext cx="5163022" cy="5150115"/>
          </a:xfrm>
          <a:prstGeom prst="rect">
            <a:avLst/>
          </a:prstGeom>
        </p:spPr>
      </p:pic>
      <p:sp>
        <p:nvSpPr>
          <p:cNvPr id="31" name="Rectangle 3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612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838199" y="388308"/>
            <a:ext cx="7188989" cy="1021424"/>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kern="1200" dirty="0">
                <a:solidFill>
                  <a:schemeClr val="bg1"/>
                </a:solidFill>
                <a:latin typeface="+mj-lt"/>
                <a:ea typeface="+mj-ea"/>
                <a:cs typeface="+mj-cs"/>
              </a:rPr>
              <a:t>What to focus on until </a:t>
            </a:r>
          </a:p>
          <a:p>
            <a:pPr algn="ctr">
              <a:spcAft>
                <a:spcPts val="600"/>
              </a:spcAft>
            </a:pPr>
            <a:r>
              <a:rPr lang="en-US" sz="4000" b="1" dirty="0">
                <a:solidFill>
                  <a:schemeClr val="bg1"/>
                </a:solidFill>
              </a:rPr>
              <a:t>September 15th</a:t>
            </a:r>
            <a:r>
              <a:rPr lang="en-US" sz="4000" b="1" kern="1200" dirty="0">
                <a:solidFill>
                  <a:schemeClr val="bg1"/>
                </a:solidFill>
                <a:latin typeface="+mj-lt"/>
                <a:ea typeface="+mj-ea"/>
                <a:cs typeface="+mj-cs"/>
              </a:rPr>
              <a:t>?</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6BDFE55-FDC5-E856-DB98-3945E124ACCE}"/>
              </a:ext>
            </a:extLst>
          </p:cNvPr>
          <p:cNvSpPr txBox="1"/>
          <p:nvPr/>
        </p:nvSpPr>
        <p:spPr>
          <a:xfrm>
            <a:off x="125507" y="5096539"/>
            <a:ext cx="7521387" cy="1908215"/>
          </a:xfrm>
          <a:prstGeom prst="rect">
            <a:avLst/>
          </a:prstGeom>
          <a:noFill/>
        </p:spPr>
        <p:txBody>
          <a:bodyPr wrap="square" rtlCol="0">
            <a:spAutoFit/>
          </a:bodyPr>
          <a:lstStyle/>
          <a:p>
            <a:pPr>
              <a:spcAft>
                <a:spcPts val="600"/>
              </a:spcAft>
            </a:pPr>
            <a:r>
              <a:rPr lang="en-US" sz="1800" b="1" kern="1200" dirty="0">
                <a:solidFill>
                  <a:schemeClr val="bg1"/>
                </a:solidFill>
                <a:latin typeface="+mj-lt"/>
                <a:ea typeface="+mj-ea"/>
                <a:cs typeface="+mj-cs"/>
              </a:rPr>
              <a:t>Have your 12</a:t>
            </a:r>
            <a:r>
              <a:rPr lang="en-US" sz="1800" b="1" kern="1200" baseline="30000" dirty="0">
                <a:solidFill>
                  <a:schemeClr val="bg1"/>
                </a:solidFill>
                <a:latin typeface="+mj-lt"/>
                <a:ea typeface="+mj-ea"/>
                <a:cs typeface="+mj-cs"/>
              </a:rPr>
              <a:t>th</a:t>
            </a:r>
            <a:r>
              <a:rPr lang="en-US" sz="1800" b="1" kern="1200" dirty="0">
                <a:solidFill>
                  <a:schemeClr val="bg1"/>
                </a:solidFill>
                <a:latin typeface="+mj-lt"/>
                <a:ea typeface="+mj-ea"/>
                <a:cs typeface="+mj-cs"/>
              </a:rPr>
              <a:t> grader create an all-inclusive resume with all in-school and outside school, including sports, volunteer work, and work in their place of worship resume. No more than 2 pages. ( For scholarships and college apps, not letter of recommendation request)</a:t>
            </a:r>
          </a:p>
          <a:p>
            <a:pPr>
              <a:spcAft>
                <a:spcPts val="600"/>
              </a:spcAft>
            </a:pPr>
            <a:endParaRPr lang="en-US" b="1" dirty="0">
              <a:solidFill>
                <a:schemeClr val="bg1"/>
              </a:solidFill>
              <a:latin typeface="+mj-lt"/>
              <a:ea typeface="+mj-ea"/>
              <a:cs typeface="+mj-cs"/>
            </a:endParaRPr>
          </a:p>
          <a:p>
            <a:pPr>
              <a:spcAft>
                <a:spcPts val="600"/>
              </a:spcAft>
            </a:pPr>
            <a:endParaRPr lang="en-US" sz="1800" b="1" kern="1200"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293C3CED-3753-FA99-7091-95FEE0E8C745}"/>
              </a:ext>
            </a:extLst>
          </p:cNvPr>
          <p:cNvPicPr>
            <a:picLocks noChangeAspect="1"/>
          </p:cNvPicPr>
          <p:nvPr/>
        </p:nvPicPr>
        <p:blipFill>
          <a:blip r:embed="rId3"/>
          <a:stretch>
            <a:fillRect/>
          </a:stretch>
        </p:blipFill>
        <p:spPr>
          <a:xfrm>
            <a:off x="8157882" y="202765"/>
            <a:ext cx="3908611" cy="6583516"/>
          </a:xfrm>
          <a:prstGeom prst="rect">
            <a:avLst/>
          </a:prstGeom>
        </p:spPr>
      </p:pic>
      <p:sp>
        <p:nvSpPr>
          <p:cNvPr id="8" name="TextBox 7">
            <a:extLst>
              <a:ext uri="{FF2B5EF4-FFF2-40B4-BE49-F238E27FC236}">
                <a16:creationId xmlns:a16="http://schemas.microsoft.com/office/drawing/2014/main" id="{9235B48D-3222-258F-A893-B771A8739886}"/>
              </a:ext>
            </a:extLst>
          </p:cNvPr>
          <p:cNvSpPr txBox="1"/>
          <p:nvPr/>
        </p:nvSpPr>
        <p:spPr>
          <a:xfrm>
            <a:off x="3050241" y="3244334"/>
            <a:ext cx="4976947" cy="923330"/>
          </a:xfrm>
          <a:prstGeom prst="rect">
            <a:avLst/>
          </a:prstGeom>
          <a:noFill/>
        </p:spPr>
        <p:txBody>
          <a:bodyPr wrap="square">
            <a:spAutoFit/>
          </a:bodyPr>
          <a:lstStyle/>
          <a:p>
            <a:pPr>
              <a:spcAft>
                <a:spcPts val="600"/>
              </a:spcAft>
            </a:pPr>
            <a:r>
              <a:rPr lang="en-US" b="1" dirty="0">
                <a:solidFill>
                  <a:schemeClr val="bg1"/>
                </a:solidFill>
                <a:latin typeface="+mj-lt"/>
                <a:ea typeface="+mj-ea"/>
                <a:cs typeface="+mj-cs"/>
              </a:rPr>
              <a:t>12</a:t>
            </a:r>
            <a:r>
              <a:rPr lang="en-US" b="1" baseline="30000" dirty="0">
                <a:solidFill>
                  <a:schemeClr val="bg1"/>
                </a:solidFill>
                <a:latin typeface="+mj-lt"/>
                <a:ea typeface="+mj-ea"/>
                <a:cs typeface="+mj-cs"/>
              </a:rPr>
              <a:t>th</a:t>
            </a:r>
            <a:r>
              <a:rPr lang="en-US" b="1" dirty="0">
                <a:solidFill>
                  <a:schemeClr val="bg1"/>
                </a:solidFill>
                <a:latin typeface="+mj-lt"/>
                <a:ea typeface="+mj-ea"/>
                <a:cs typeface="+mj-cs"/>
              </a:rPr>
              <a:t> grader - Write and rewrite your  essays to represent you in rooms that your feet may never touch! </a:t>
            </a:r>
            <a:endParaRPr lang="en-US" sz="1800" b="1" kern="1200" dirty="0">
              <a:solidFill>
                <a:schemeClr val="bg1"/>
              </a:solidFill>
              <a:latin typeface="+mj-lt"/>
              <a:ea typeface="+mj-ea"/>
              <a:cs typeface="+mj-cs"/>
            </a:endParaRPr>
          </a:p>
        </p:txBody>
      </p:sp>
      <p:sp>
        <p:nvSpPr>
          <p:cNvPr id="11" name="Arrow: Right 10">
            <a:extLst>
              <a:ext uri="{FF2B5EF4-FFF2-40B4-BE49-F238E27FC236}">
                <a16:creationId xmlns:a16="http://schemas.microsoft.com/office/drawing/2014/main" id="{F21BA10B-976F-5BFD-045F-19C2247A613E}"/>
              </a:ext>
            </a:extLst>
          </p:cNvPr>
          <p:cNvSpPr/>
          <p:nvPr/>
        </p:nvSpPr>
        <p:spPr>
          <a:xfrm>
            <a:off x="5011270" y="3839708"/>
            <a:ext cx="3015918" cy="45521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47D4CBE-9307-155F-3A39-404FC7103CD3}"/>
              </a:ext>
            </a:extLst>
          </p:cNvPr>
          <p:cNvPicPr>
            <a:picLocks noChangeAspect="1"/>
          </p:cNvPicPr>
          <p:nvPr/>
        </p:nvPicPr>
        <p:blipFill>
          <a:blip r:embed="rId4"/>
          <a:stretch>
            <a:fillRect/>
          </a:stretch>
        </p:blipFill>
        <p:spPr>
          <a:xfrm rot="15013805">
            <a:off x="877933" y="3908078"/>
            <a:ext cx="1962215" cy="493819"/>
          </a:xfrm>
          <a:prstGeom prst="rect">
            <a:avLst/>
          </a:prstGeom>
        </p:spPr>
      </p:pic>
      <p:pic>
        <p:nvPicPr>
          <p:cNvPr id="16" name="Picture 15">
            <a:extLst>
              <a:ext uri="{FF2B5EF4-FFF2-40B4-BE49-F238E27FC236}">
                <a16:creationId xmlns:a16="http://schemas.microsoft.com/office/drawing/2014/main" id="{00E03DFC-0CB4-71B7-E3DC-9A1BB2DA377C}"/>
              </a:ext>
            </a:extLst>
          </p:cNvPr>
          <p:cNvPicPr>
            <a:picLocks noChangeAspect="1"/>
          </p:cNvPicPr>
          <p:nvPr/>
        </p:nvPicPr>
        <p:blipFill>
          <a:blip r:embed="rId5"/>
          <a:stretch>
            <a:fillRect/>
          </a:stretch>
        </p:blipFill>
        <p:spPr>
          <a:xfrm>
            <a:off x="89051" y="1496216"/>
            <a:ext cx="5375055" cy="1748118"/>
          </a:xfrm>
          <a:prstGeom prst="rect">
            <a:avLst/>
          </a:prstGeom>
        </p:spPr>
      </p:pic>
    </p:spTree>
    <p:extLst>
      <p:ext uri="{BB962C8B-B14F-4D97-AF65-F5344CB8AC3E}">
        <p14:creationId xmlns:p14="http://schemas.microsoft.com/office/powerpoint/2010/main" val="4064825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r>
              <a:rPr lang="en-US" dirty="0"/>
              <a:t>Types of College App Deadlines</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pPr algn="ctr"/>
            <a:r>
              <a:rPr lang="en-US" dirty="0"/>
              <a:t>Rolling, Priority, &amp; Regular</a:t>
            </a:r>
          </a:p>
        </p:txBody>
      </p:sp>
      <p:graphicFrame>
        <p:nvGraphicFramePr>
          <p:cNvPr id="10" name="Content Placeholder 3">
            <a:extLst>
              <a:ext uri="{FF2B5EF4-FFF2-40B4-BE49-F238E27FC236}">
                <a16:creationId xmlns:a16="http://schemas.microsoft.com/office/drawing/2014/main" id="{D98A260F-8711-DDB9-92C7-B025F8E2F284}"/>
              </a:ext>
            </a:extLst>
          </p:cNvPr>
          <p:cNvGraphicFramePr>
            <a:graphicFrameLocks noGrp="1"/>
          </p:cNvGraphicFramePr>
          <p:nvPr>
            <p:ph sz="half" idx="2"/>
            <p:extLst>
              <p:ext uri="{D42A27DB-BD31-4B8C-83A1-F6EECF244321}">
                <p14:modId xmlns:p14="http://schemas.microsoft.com/office/powerpoint/2010/main" val="812826187"/>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p:txBody>
          <a:bodyPr/>
          <a:lstStyle/>
          <a:p>
            <a:pPr algn="ctr"/>
            <a:r>
              <a:rPr lang="en-US" dirty="0"/>
              <a:t>Early Action vs Early Decision</a:t>
            </a:r>
          </a:p>
        </p:txBody>
      </p:sp>
      <p:pic>
        <p:nvPicPr>
          <p:cNvPr id="8" name="Content Placeholder 7">
            <a:extLst>
              <a:ext uri="{FF2B5EF4-FFF2-40B4-BE49-F238E27FC236}">
                <a16:creationId xmlns:a16="http://schemas.microsoft.com/office/drawing/2014/main" id="{13E98079-7D65-1EC7-24FE-2C231652E901}"/>
              </a:ext>
            </a:extLst>
          </p:cNvPr>
          <p:cNvPicPr>
            <a:picLocks noGrp="1" noChangeAspect="1"/>
          </p:cNvPicPr>
          <p:nvPr>
            <p:ph sz="quarter" idx="4"/>
          </p:nvPr>
        </p:nvPicPr>
        <p:blipFill>
          <a:blip r:embed="rId7"/>
          <a:stretch>
            <a:fillRect/>
          </a:stretch>
        </p:blipFill>
        <p:spPr>
          <a:xfrm>
            <a:off x="9195372" y="3936982"/>
            <a:ext cx="2921018" cy="2921018"/>
          </a:xfrm>
        </p:spPr>
      </p:pic>
      <p:sp>
        <p:nvSpPr>
          <p:cNvPr id="11" name="TextBox 10">
            <a:extLst>
              <a:ext uri="{FF2B5EF4-FFF2-40B4-BE49-F238E27FC236}">
                <a16:creationId xmlns:a16="http://schemas.microsoft.com/office/drawing/2014/main" id="{ACA5550C-1A43-4CDD-D200-1C0505FE5013}"/>
              </a:ext>
            </a:extLst>
          </p:cNvPr>
          <p:cNvSpPr txBox="1"/>
          <p:nvPr/>
        </p:nvSpPr>
        <p:spPr>
          <a:xfrm>
            <a:off x="6606283" y="2505075"/>
            <a:ext cx="5948737" cy="1754326"/>
          </a:xfrm>
          <a:prstGeom prst="rect">
            <a:avLst/>
          </a:prstGeom>
          <a:noFill/>
        </p:spPr>
        <p:txBody>
          <a:bodyPr wrap="square">
            <a:spAutoFit/>
          </a:bodyPr>
          <a:lstStyle/>
          <a:p>
            <a:pPr algn="l">
              <a:buFont typeface="Arial" panose="020B0604020202020204" pitchFamily="34" charset="0"/>
              <a:buChar char="•"/>
            </a:pPr>
            <a:r>
              <a:rPr lang="en-US" b="0" i="0" dirty="0">
                <a:solidFill>
                  <a:srgbClr val="222222"/>
                </a:solidFill>
                <a:effectLst/>
                <a:latin typeface="Work Sans" panose="020B0604020202020204" pitchFamily="2" charset="0"/>
              </a:rPr>
              <a:t>Early Decision (binding) </a:t>
            </a:r>
          </a:p>
          <a:p>
            <a:pPr algn="l">
              <a:buFont typeface="Arial" panose="020B0604020202020204" pitchFamily="34" charset="0"/>
              <a:buChar char="•"/>
            </a:pPr>
            <a:r>
              <a:rPr lang="en-US" b="0" i="0" dirty="0">
                <a:solidFill>
                  <a:srgbClr val="222222"/>
                </a:solidFill>
                <a:effectLst/>
                <a:latin typeface="Work Sans" panose="020B0604020202020204" pitchFamily="2" charset="0"/>
              </a:rPr>
              <a:t>Early Action (non-binding)</a:t>
            </a:r>
          </a:p>
          <a:p>
            <a:pPr algn="l">
              <a:buFont typeface="Arial" panose="020B0604020202020204" pitchFamily="34" charset="0"/>
              <a:buChar char="•"/>
            </a:pPr>
            <a:r>
              <a:rPr lang="en-US" dirty="0">
                <a:solidFill>
                  <a:srgbClr val="222222"/>
                </a:solidFill>
                <a:latin typeface="Work Sans" panose="020B0604020202020204" pitchFamily="2" charset="0"/>
              </a:rPr>
              <a:t>Restrictive Early Action - </a:t>
            </a:r>
            <a:r>
              <a:rPr lang="en-US" b="0" i="0" dirty="0">
                <a:solidFill>
                  <a:srgbClr val="222222"/>
                </a:solidFill>
                <a:effectLst/>
                <a:latin typeface="Work Sans" panose="020B0604020202020204" pitchFamily="2" charset="0"/>
              </a:rPr>
              <a:t>Students can only</a:t>
            </a:r>
          </a:p>
          <a:p>
            <a:pPr algn="l"/>
            <a:r>
              <a:rPr lang="en-US" b="0" i="0" dirty="0">
                <a:solidFill>
                  <a:srgbClr val="222222"/>
                </a:solidFill>
                <a:effectLst/>
                <a:latin typeface="Work Sans" panose="020B0604020202020204" pitchFamily="2" charset="0"/>
              </a:rPr>
              <a:t>apply to one school through early action, and all other colleges must be applied to through </a:t>
            </a:r>
          </a:p>
          <a:p>
            <a:pPr algn="l"/>
            <a:r>
              <a:rPr lang="en-US" b="0" i="0" dirty="0">
                <a:solidFill>
                  <a:srgbClr val="222222"/>
                </a:solidFill>
                <a:effectLst/>
                <a:latin typeface="Work Sans" panose="020B0604020202020204" pitchFamily="2" charset="0"/>
              </a:rPr>
              <a:t>Regular Decision or ED  </a:t>
            </a:r>
          </a:p>
        </p:txBody>
      </p:sp>
    </p:spTree>
    <p:extLst>
      <p:ext uri="{BB962C8B-B14F-4D97-AF65-F5344CB8AC3E}">
        <p14:creationId xmlns:p14="http://schemas.microsoft.com/office/powerpoint/2010/main" val="100922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3">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5">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17" name="Freeform: Shape 16">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a:xfrm>
            <a:off x="804672" y="3121701"/>
            <a:ext cx="3476488" cy="1786515"/>
          </a:xfrm>
        </p:spPr>
        <p:txBody>
          <a:bodyPr vert="horz" lIns="91440" tIns="45720" rIns="91440" bIns="45720" rtlCol="0" anchor="t">
            <a:normAutofit/>
          </a:bodyPr>
          <a:lstStyle/>
          <a:p>
            <a:r>
              <a:rPr lang="en-US" sz="3400" b="1" kern="1200">
                <a:solidFill>
                  <a:schemeClr val="tx2"/>
                </a:solidFill>
                <a:effectLst>
                  <a:outerShdw blurRad="38100" dist="38100" dir="2700000" algn="tl">
                    <a:srgbClr val="000000">
                      <a:alpha val="43137"/>
                    </a:srgbClr>
                  </a:outerShdw>
                </a:effectLst>
                <a:latin typeface="+mj-lt"/>
                <a:ea typeface="+mj-ea"/>
                <a:cs typeface="+mj-cs"/>
              </a:rPr>
              <a:t>Auto Admit does NOT mean You Got your College Major</a:t>
            </a:r>
          </a:p>
        </p:txBody>
      </p:sp>
      <p:pic>
        <p:nvPicPr>
          <p:cNvPr id="7" name="Content Placeholder 6">
            <a:extLst>
              <a:ext uri="{FF2B5EF4-FFF2-40B4-BE49-F238E27FC236}">
                <a16:creationId xmlns:a16="http://schemas.microsoft.com/office/drawing/2014/main" id="{664C22E3-5611-0FF9-F2D6-767ABD2A2587}"/>
              </a:ext>
            </a:extLst>
          </p:cNvPr>
          <p:cNvPicPr>
            <a:picLocks noGrp="1" noChangeAspect="1"/>
          </p:cNvPicPr>
          <p:nvPr>
            <p:ph sz="half" idx="2"/>
          </p:nvPr>
        </p:nvPicPr>
        <p:blipFill>
          <a:blip r:embed="rId2"/>
          <a:stretch>
            <a:fillRect/>
          </a:stretch>
        </p:blipFill>
        <p:spPr>
          <a:xfrm>
            <a:off x="5909103" y="743798"/>
            <a:ext cx="5491075" cy="5367528"/>
          </a:xfrm>
          <a:custGeom>
            <a:avLst/>
            <a:gdLst/>
            <a:ahLst/>
            <a:cxnLst/>
            <a:rect l="l" t="t" r="r" b="b"/>
            <a:pathLst>
              <a:path w="5017317" h="5380277">
                <a:moveTo>
                  <a:pt x="0" y="0"/>
                </a:moveTo>
                <a:lnTo>
                  <a:pt x="5017317" y="0"/>
                </a:lnTo>
                <a:lnTo>
                  <a:pt x="5017317" y="5380277"/>
                </a:lnTo>
                <a:lnTo>
                  <a:pt x="0" y="5380277"/>
                </a:lnTo>
                <a:close/>
              </a:path>
            </a:pathLst>
          </a:custGeom>
        </p:spPr>
      </p:pic>
    </p:spTree>
    <p:extLst>
      <p:ext uri="{BB962C8B-B14F-4D97-AF65-F5344CB8AC3E}">
        <p14:creationId xmlns:p14="http://schemas.microsoft.com/office/powerpoint/2010/main" val="299863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r>
              <a:rPr lang="en-US" dirty="0"/>
              <a:t>Types of College Apps Systems </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r>
              <a:rPr lang="en-US" dirty="0"/>
              <a:t>Common App </a:t>
            </a:r>
          </a:p>
        </p:txBody>
      </p:sp>
      <p:sp>
        <p:nvSpPr>
          <p:cNvPr id="4" name="Content Placeholder 3">
            <a:extLst>
              <a:ext uri="{FF2B5EF4-FFF2-40B4-BE49-F238E27FC236}">
                <a16:creationId xmlns:a16="http://schemas.microsoft.com/office/drawing/2014/main" id="{8F42FC74-C214-5083-E015-73FF57475121}"/>
              </a:ext>
            </a:extLst>
          </p:cNvPr>
          <p:cNvSpPr>
            <a:spLocks noGrp="1"/>
          </p:cNvSpPr>
          <p:nvPr>
            <p:ph sz="half" idx="2"/>
          </p:nvPr>
        </p:nvSpPr>
        <p:spPr>
          <a:xfrm>
            <a:off x="339048" y="2414427"/>
            <a:ext cx="5833152" cy="3318553"/>
          </a:xfrm>
        </p:spPr>
        <p:txBody>
          <a:bodyPr/>
          <a:lstStyle/>
          <a:p>
            <a:r>
              <a:rPr lang="en-US" dirty="0"/>
              <a:t>Commonapp.org</a:t>
            </a:r>
          </a:p>
          <a:p>
            <a:pPr lvl="1"/>
            <a:r>
              <a:rPr lang="en-US" dirty="0"/>
              <a:t>Many </a:t>
            </a:r>
            <a:r>
              <a:rPr lang="en-US" dirty="0" err="1"/>
              <a:t>ApplyTexas</a:t>
            </a:r>
            <a:r>
              <a:rPr lang="en-US" dirty="0"/>
              <a:t> colleges are also in </a:t>
            </a:r>
            <a:r>
              <a:rPr lang="en-US" dirty="0" err="1"/>
              <a:t>CommonApp</a:t>
            </a:r>
            <a:endParaRPr lang="en-US" dirty="0"/>
          </a:p>
          <a:p>
            <a:pPr lvl="1"/>
            <a:r>
              <a:rPr lang="en-US" dirty="0"/>
              <a:t>Consider completing all of your colleges apps. via </a:t>
            </a:r>
            <a:r>
              <a:rPr lang="en-US" dirty="0">
                <a:hlinkClick r:id="rId2"/>
              </a:rPr>
              <a:t>www.Commonapp.org</a:t>
            </a:r>
            <a:endParaRPr lang="en-US" dirty="0"/>
          </a:p>
          <a:p>
            <a:pPr marL="457200" lvl="1" indent="0">
              <a:buNone/>
            </a:pPr>
            <a:endParaRPr lang="en-US" dirty="0"/>
          </a:p>
          <a:p>
            <a:pPr lvl="1"/>
            <a:endParaRPr lang="en-US" dirty="0"/>
          </a:p>
          <a:p>
            <a:pPr lvl="1"/>
            <a:endParaRPr lang="en-US" dirty="0"/>
          </a:p>
          <a:p>
            <a:pPr lvl="1"/>
            <a:endParaRPr lang="en-US" dirty="0"/>
          </a:p>
          <a:p>
            <a:endParaRPr lang="en-US" dirty="0"/>
          </a:p>
        </p:txBody>
      </p:sp>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p:txBody>
          <a:bodyPr/>
          <a:lstStyle/>
          <a:p>
            <a:r>
              <a:rPr lang="en-US" dirty="0" err="1"/>
              <a:t>ApplyTexas</a:t>
            </a:r>
            <a:endParaRPr lang="en-US" dirty="0"/>
          </a:p>
        </p:txBody>
      </p:sp>
      <p:sp>
        <p:nvSpPr>
          <p:cNvPr id="6" name="Content Placeholder 5">
            <a:extLst>
              <a:ext uri="{FF2B5EF4-FFF2-40B4-BE49-F238E27FC236}">
                <a16:creationId xmlns:a16="http://schemas.microsoft.com/office/drawing/2014/main" id="{36BAB383-4260-11F3-D4E9-1974B859365C}"/>
              </a:ext>
            </a:extLst>
          </p:cNvPr>
          <p:cNvSpPr>
            <a:spLocks noGrp="1"/>
          </p:cNvSpPr>
          <p:nvPr>
            <p:ph sz="quarter" idx="4"/>
          </p:nvPr>
        </p:nvSpPr>
        <p:spPr/>
        <p:txBody>
          <a:bodyPr/>
          <a:lstStyle/>
          <a:p>
            <a:r>
              <a:rPr lang="en-US" dirty="0"/>
              <a:t>ApplyTexas.org</a:t>
            </a:r>
          </a:p>
          <a:p>
            <a:pPr lvl="1"/>
            <a:r>
              <a:rPr lang="en-US" dirty="0"/>
              <a:t>Public colleges in Texas and a few private colleges</a:t>
            </a:r>
          </a:p>
          <a:p>
            <a:endParaRPr lang="en-US" dirty="0"/>
          </a:p>
        </p:txBody>
      </p:sp>
      <p:pic>
        <p:nvPicPr>
          <p:cNvPr id="8" name="Picture 7">
            <a:extLst>
              <a:ext uri="{FF2B5EF4-FFF2-40B4-BE49-F238E27FC236}">
                <a16:creationId xmlns:a16="http://schemas.microsoft.com/office/drawing/2014/main" id="{D747F4CE-577F-B8A4-AD09-594D6F2189ED}"/>
              </a:ext>
            </a:extLst>
          </p:cNvPr>
          <p:cNvPicPr>
            <a:picLocks noChangeAspect="1"/>
          </p:cNvPicPr>
          <p:nvPr/>
        </p:nvPicPr>
        <p:blipFill>
          <a:blip r:embed="rId3"/>
          <a:stretch>
            <a:fillRect/>
          </a:stretch>
        </p:blipFill>
        <p:spPr>
          <a:xfrm>
            <a:off x="1956157" y="4347369"/>
            <a:ext cx="2428233" cy="2428233"/>
          </a:xfrm>
          <a:prstGeom prst="rect">
            <a:avLst/>
          </a:prstGeom>
        </p:spPr>
      </p:pic>
      <p:pic>
        <p:nvPicPr>
          <p:cNvPr id="10" name="Picture 9">
            <a:extLst>
              <a:ext uri="{FF2B5EF4-FFF2-40B4-BE49-F238E27FC236}">
                <a16:creationId xmlns:a16="http://schemas.microsoft.com/office/drawing/2014/main" id="{C665D63C-28C8-AD05-54A2-6568618A303F}"/>
              </a:ext>
            </a:extLst>
          </p:cNvPr>
          <p:cNvPicPr>
            <a:picLocks noChangeAspect="1"/>
          </p:cNvPicPr>
          <p:nvPr/>
        </p:nvPicPr>
        <p:blipFill>
          <a:blip r:embed="rId4"/>
          <a:stretch>
            <a:fillRect/>
          </a:stretch>
        </p:blipFill>
        <p:spPr>
          <a:xfrm>
            <a:off x="8297987" y="4347369"/>
            <a:ext cx="2428233" cy="2428233"/>
          </a:xfrm>
          <a:prstGeom prst="rect">
            <a:avLst/>
          </a:prstGeom>
        </p:spPr>
      </p:pic>
      <p:sp>
        <p:nvSpPr>
          <p:cNvPr id="11" name="AutoShape 2" descr="common app logo">
            <a:extLst>
              <a:ext uri="{FF2B5EF4-FFF2-40B4-BE49-F238E27FC236}">
                <a16:creationId xmlns:a16="http://schemas.microsoft.com/office/drawing/2014/main" id="{53A38C18-B683-E5D0-0E49-EA3A5CB88E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A2AD413-550D-6BD5-D20B-A313E3F5B78A}"/>
              </a:ext>
            </a:extLst>
          </p:cNvPr>
          <p:cNvPicPr>
            <a:picLocks noChangeAspect="1"/>
          </p:cNvPicPr>
          <p:nvPr/>
        </p:nvPicPr>
        <p:blipFill>
          <a:blip r:embed="rId5"/>
          <a:stretch>
            <a:fillRect/>
          </a:stretch>
        </p:blipFill>
        <p:spPr>
          <a:xfrm>
            <a:off x="3156966" y="1875471"/>
            <a:ext cx="2211245" cy="881785"/>
          </a:xfrm>
          <a:prstGeom prst="rect">
            <a:avLst/>
          </a:prstGeom>
        </p:spPr>
      </p:pic>
      <p:pic>
        <p:nvPicPr>
          <p:cNvPr id="14" name="Picture 13">
            <a:extLst>
              <a:ext uri="{FF2B5EF4-FFF2-40B4-BE49-F238E27FC236}">
                <a16:creationId xmlns:a16="http://schemas.microsoft.com/office/drawing/2014/main" id="{C040BF3C-A21D-D09A-D14B-0AD60B19F6E0}"/>
              </a:ext>
            </a:extLst>
          </p:cNvPr>
          <p:cNvPicPr>
            <a:picLocks noChangeAspect="1"/>
          </p:cNvPicPr>
          <p:nvPr/>
        </p:nvPicPr>
        <p:blipFill>
          <a:blip r:embed="rId6"/>
          <a:stretch>
            <a:fillRect/>
          </a:stretch>
        </p:blipFill>
        <p:spPr>
          <a:xfrm>
            <a:off x="8846315" y="1486463"/>
            <a:ext cx="1879905" cy="1238250"/>
          </a:xfrm>
          <a:prstGeom prst="rect">
            <a:avLst/>
          </a:prstGeom>
        </p:spPr>
      </p:pic>
    </p:spTree>
    <p:extLst>
      <p:ext uri="{BB962C8B-B14F-4D97-AF65-F5344CB8AC3E}">
        <p14:creationId xmlns:p14="http://schemas.microsoft.com/office/powerpoint/2010/main" val="1462649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r>
              <a:rPr lang="en-US" dirty="0"/>
              <a:t>Types of College Apps Systems </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r>
              <a:rPr lang="en-US" dirty="0"/>
              <a:t>Coalition App</a:t>
            </a:r>
          </a:p>
        </p:txBody>
      </p:sp>
      <p:sp>
        <p:nvSpPr>
          <p:cNvPr id="4" name="Content Placeholder 3">
            <a:extLst>
              <a:ext uri="{FF2B5EF4-FFF2-40B4-BE49-F238E27FC236}">
                <a16:creationId xmlns:a16="http://schemas.microsoft.com/office/drawing/2014/main" id="{8F42FC74-C214-5083-E015-73FF57475121}"/>
              </a:ext>
            </a:extLst>
          </p:cNvPr>
          <p:cNvSpPr>
            <a:spLocks noGrp="1"/>
          </p:cNvSpPr>
          <p:nvPr>
            <p:ph sz="half" idx="2"/>
          </p:nvPr>
        </p:nvSpPr>
        <p:spPr>
          <a:xfrm>
            <a:off x="339048" y="2505075"/>
            <a:ext cx="5658527" cy="3684588"/>
          </a:xfrm>
        </p:spPr>
        <p:txBody>
          <a:bodyPr/>
          <a:lstStyle/>
          <a:p>
            <a:pPr algn="ctr"/>
            <a:endParaRPr lang="en-US" dirty="0">
              <a:hlinkClick r:id="rId2"/>
            </a:endParaRPr>
          </a:p>
          <a:p>
            <a:pPr algn="ctr"/>
            <a:r>
              <a:rPr lang="en-US" sz="2000" dirty="0">
                <a:hlinkClick r:id="rId2"/>
              </a:rPr>
              <a:t>https://www.coalitionforcollegeaccess.org/</a:t>
            </a:r>
            <a:endParaRPr lang="en-US" sz="2000" dirty="0"/>
          </a:p>
          <a:p>
            <a:pPr algn="ctr"/>
            <a:endParaRPr lang="en-US" sz="2000" dirty="0"/>
          </a:p>
          <a:p>
            <a:pPr algn="ctr"/>
            <a:r>
              <a:rPr lang="en-US" dirty="0"/>
              <a:t>Many </a:t>
            </a:r>
            <a:r>
              <a:rPr lang="en-US" dirty="0" err="1"/>
              <a:t>CommonApp</a:t>
            </a:r>
            <a:r>
              <a:rPr lang="en-US" dirty="0"/>
              <a:t> colleges are also in the Coalition </a:t>
            </a:r>
          </a:p>
          <a:p>
            <a:pPr algn="ctr"/>
            <a:r>
              <a:rPr lang="en-US" dirty="0"/>
              <a:t>150 Colleges use the </a:t>
            </a:r>
          </a:p>
          <a:p>
            <a:pPr marL="0" indent="0" algn="ctr">
              <a:buNone/>
            </a:pPr>
            <a:r>
              <a:rPr lang="en-US" dirty="0"/>
              <a:t>    Coalition Application</a:t>
            </a:r>
          </a:p>
          <a:p>
            <a:pPr lvl="1" algn="ctr"/>
            <a:endParaRPr lang="en-US" dirty="0"/>
          </a:p>
          <a:p>
            <a:pPr lvl="1" algn="ctr"/>
            <a:endParaRPr lang="en-US" dirty="0"/>
          </a:p>
          <a:p>
            <a:pPr lvl="1" algn="ctr"/>
            <a:endParaRPr lang="en-US" dirty="0"/>
          </a:p>
          <a:p>
            <a:pPr algn="ctr"/>
            <a:endParaRPr lang="en-US" dirty="0"/>
          </a:p>
        </p:txBody>
      </p:sp>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p:txBody>
          <a:bodyPr/>
          <a:lstStyle/>
          <a:p>
            <a:r>
              <a:rPr lang="en-US" dirty="0"/>
              <a:t>Direct to Institution</a:t>
            </a:r>
          </a:p>
        </p:txBody>
      </p:sp>
      <p:sp>
        <p:nvSpPr>
          <p:cNvPr id="6" name="Content Placeholder 5">
            <a:extLst>
              <a:ext uri="{FF2B5EF4-FFF2-40B4-BE49-F238E27FC236}">
                <a16:creationId xmlns:a16="http://schemas.microsoft.com/office/drawing/2014/main" id="{36BAB383-4260-11F3-D4E9-1974B859365C}"/>
              </a:ext>
            </a:extLst>
          </p:cNvPr>
          <p:cNvSpPr>
            <a:spLocks noGrp="1"/>
          </p:cNvSpPr>
          <p:nvPr>
            <p:ph sz="quarter" idx="4"/>
          </p:nvPr>
        </p:nvSpPr>
        <p:spPr/>
        <p:txBody>
          <a:bodyPr/>
          <a:lstStyle/>
          <a:p>
            <a:endParaRPr lang="en-US" dirty="0"/>
          </a:p>
          <a:p>
            <a:r>
              <a:rPr lang="en-US" dirty="0"/>
              <a:t>ApplyTexas.org</a:t>
            </a:r>
          </a:p>
          <a:p>
            <a:pPr lvl="1"/>
            <a:r>
              <a:rPr lang="en-US" dirty="0"/>
              <a:t>Public colleges in Texas and a few private colleges</a:t>
            </a:r>
          </a:p>
          <a:p>
            <a:endParaRPr lang="en-US" dirty="0"/>
          </a:p>
        </p:txBody>
      </p:sp>
      <p:pic>
        <p:nvPicPr>
          <p:cNvPr id="7" name="Picture 6">
            <a:extLst>
              <a:ext uri="{FF2B5EF4-FFF2-40B4-BE49-F238E27FC236}">
                <a16:creationId xmlns:a16="http://schemas.microsoft.com/office/drawing/2014/main" id="{C66974D8-271C-543A-4EAD-22BD55CBA6A8}"/>
              </a:ext>
            </a:extLst>
          </p:cNvPr>
          <p:cNvPicPr>
            <a:picLocks noChangeAspect="1"/>
          </p:cNvPicPr>
          <p:nvPr/>
        </p:nvPicPr>
        <p:blipFill>
          <a:blip r:embed="rId3"/>
          <a:stretch>
            <a:fillRect/>
          </a:stretch>
        </p:blipFill>
        <p:spPr>
          <a:xfrm>
            <a:off x="2743201" y="1805969"/>
            <a:ext cx="2661006" cy="574301"/>
          </a:xfrm>
          <a:prstGeom prst="rect">
            <a:avLst/>
          </a:prstGeom>
        </p:spPr>
      </p:pic>
    </p:spTree>
    <p:extLst>
      <p:ext uri="{BB962C8B-B14F-4D97-AF65-F5344CB8AC3E}">
        <p14:creationId xmlns:p14="http://schemas.microsoft.com/office/powerpoint/2010/main" val="787816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Types of Colleges – Ivy, Private, Public</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pPr algn="ctr"/>
            <a:r>
              <a:rPr lang="en-US" dirty="0"/>
              <a:t>Ivies – Public &amp; Private, Selective Colleges</a:t>
            </a:r>
          </a:p>
        </p:txBody>
      </p:sp>
      <p:pic>
        <p:nvPicPr>
          <p:cNvPr id="8" name="Content Placeholder 7">
            <a:extLst>
              <a:ext uri="{FF2B5EF4-FFF2-40B4-BE49-F238E27FC236}">
                <a16:creationId xmlns:a16="http://schemas.microsoft.com/office/drawing/2014/main" id="{473C5AD6-D1D5-3CF2-09E3-741173941BE9}"/>
              </a:ext>
            </a:extLst>
          </p:cNvPr>
          <p:cNvPicPr>
            <a:picLocks noGrp="1" noChangeAspect="1"/>
          </p:cNvPicPr>
          <p:nvPr>
            <p:ph sz="half" idx="2"/>
          </p:nvPr>
        </p:nvPicPr>
        <p:blipFill>
          <a:blip r:embed="rId2"/>
          <a:stretch>
            <a:fillRect/>
          </a:stretch>
        </p:blipFill>
        <p:spPr>
          <a:xfrm>
            <a:off x="1576387" y="2905768"/>
            <a:ext cx="3684588" cy="3684588"/>
          </a:xfrm>
        </p:spPr>
      </p:pic>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a:xfrm>
            <a:off x="6172200" y="1458931"/>
            <a:ext cx="5183188" cy="750014"/>
          </a:xfrm>
        </p:spPr>
        <p:txBody>
          <a:bodyPr/>
          <a:lstStyle/>
          <a:p>
            <a:pPr algn="ctr"/>
            <a:r>
              <a:rPr lang="en-US" dirty="0"/>
              <a:t>Open Admissions, Technical, </a:t>
            </a:r>
            <a:r>
              <a:rPr lang="en-US" dirty="0" err="1"/>
              <a:t>etc</a:t>
            </a:r>
            <a:endParaRPr lang="en-US" dirty="0"/>
          </a:p>
        </p:txBody>
      </p:sp>
      <p:pic>
        <p:nvPicPr>
          <p:cNvPr id="10" name="Content Placeholder 9">
            <a:extLst>
              <a:ext uri="{FF2B5EF4-FFF2-40B4-BE49-F238E27FC236}">
                <a16:creationId xmlns:a16="http://schemas.microsoft.com/office/drawing/2014/main" id="{9F770875-ADA3-EF61-1162-A8C955FBB008}"/>
              </a:ext>
            </a:extLst>
          </p:cNvPr>
          <p:cNvPicPr>
            <a:picLocks noGrp="1" noChangeAspect="1"/>
          </p:cNvPicPr>
          <p:nvPr>
            <p:ph sz="quarter" idx="4"/>
          </p:nvPr>
        </p:nvPicPr>
        <p:blipFill>
          <a:blip r:embed="rId3"/>
          <a:stretch>
            <a:fillRect/>
          </a:stretch>
        </p:blipFill>
        <p:spPr>
          <a:xfrm>
            <a:off x="6921500" y="2905768"/>
            <a:ext cx="3684588" cy="3684588"/>
          </a:xfrm>
        </p:spPr>
      </p:pic>
    </p:spTree>
    <p:extLst>
      <p:ext uri="{BB962C8B-B14F-4D97-AF65-F5344CB8AC3E}">
        <p14:creationId xmlns:p14="http://schemas.microsoft.com/office/powerpoint/2010/main" val="3518401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765E-F086-0D67-40AD-CE48AF2DE06F}"/>
              </a:ext>
            </a:extLst>
          </p:cNvPr>
          <p:cNvSpPr>
            <a:spLocks noGrp="1"/>
          </p:cNvSpPr>
          <p:nvPr>
            <p:ph type="title"/>
          </p:nvPr>
        </p:nvSpPr>
        <p:spPr/>
        <p:txBody>
          <a:bodyPr/>
          <a:lstStyle/>
          <a:p>
            <a:r>
              <a:rPr lang="en-US" dirty="0"/>
              <a:t>Important To Do’s From your Counselors</a:t>
            </a:r>
          </a:p>
        </p:txBody>
      </p:sp>
      <p:sp>
        <p:nvSpPr>
          <p:cNvPr id="3" name="Text Placeholder 2">
            <a:extLst>
              <a:ext uri="{FF2B5EF4-FFF2-40B4-BE49-F238E27FC236}">
                <a16:creationId xmlns:a16="http://schemas.microsoft.com/office/drawing/2014/main" id="{43034C11-F25B-242E-F75C-5FF6F10587D8}"/>
              </a:ext>
            </a:extLst>
          </p:cNvPr>
          <p:cNvSpPr>
            <a:spLocks noGrp="1"/>
          </p:cNvSpPr>
          <p:nvPr>
            <p:ph type="body" idx="1"/>
          </p:nvPr>
        </p:nvSpPr>
        <p:spPr/>
        <p:txBody>
          <a:bodyPr/>
          <a:lstStyle/>
          <a:p>
            <a:r>
              <a:rPr lang="en-US" dirty="0"/>
              <a:t>Graduation Plan</a:t>
            </a:r>
          </a:p>
        </p:txBody>
      </p:sp>
      <p:graphicFrame>
        <p:nvGraphicFramePr>
          <p:cNvPr id="8" name="Content Placeholder 3">
            <a:extLst>
              <a:ext uri="{FF2B5EF4-FFF2-40B4-BE49-F238E27FC236}">
                <a16:creationId xmlns:a16="http://schemas.microsoft.com/office/drawing/2014/main" id="{48391524-5916-CCD2-E3BF-E20B01F6AF2A}"/>
              </a:ext>
            </a:extLst>
          </p:cNvPr>
          <p:cNvGraphicFramePr>
            <a:graphicFrameLocks noGrp="1"/>
          </p:cNvGraphicFramePr>
          <p:nvPr>
            <p:ph sz="half" idx="2"/>
            <p:extLst>
              <p:ext uri="{D42A27DB-BD31-4B8C-83A1-F6EECF244321}">
                <p14:modId xmlns:p14="http://schemas.microsoft.com/office/powerpoint/2010/main" val="4097358982"/>
              </p:ext>
            </p:extLst>
          </p:nvPr>
        </p:nvGraphicFramePr>
        <p:xfrm>
          <a:off x="839789" y="2505075"/>
          <a:ext cx="3506180"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6558C0E0-20D1-3F53-D777-8C2088D3A6A8}"/>
              </a:ext>
            </a:extLst>
          </p:cNvPr>
          <p:cNvSpPr>
            <a:spLocks noGrp="1"/>
          </p:cNvSpPr>
          <p:nvPr>
            <p:ph type="body" sz="quarter" idx="3"/>
          </p:nvPr>
        </p:nvSpPr>
        <p:spPr/>
        <p:txBody>
          <a:bodyPr/>
          <a:lstStyle/>
          <a:p>
            <a:r>
              <a:rPr lang="en-US" dirty="0"/>
              <a:t>Classes taken outside of Ridge Point  December Completion Due Date</a:t>
            </a:r>
          </a:p>
        </p:txBody>
      </p:sp>
      <p:graphicFrame>
        <p:nvGraphicFramePr>
          <p:cNvPr id="10" name="Content Placeholder 5">
            <a:extLst>
              <a:ext uri="{FF2B5EF4-FFF2-40B4-BE49-F238E27FC236}">
                <a16:creationId xmlns:a16="http://schemas.microsoft.com/office/drawing/2014/main" id="{249B9CCD-20D7-62A4-BA46-FA843D9CAE47}"/>
              </a:ext>
            </a:extLst>
          </p:cNvPr>
          <p:cNvGraphicFramePr>
            <a:graphicFrameLocks noGrp="1"/>
          </p:cNvGraphicFramePr>
          <p:nvPr>
            <p:ph sz="quarter" idx="4"/>
            <p:extLst>
              <p:ext uri="{D42A27DB-BD31-4B8C-83A1-F6EECF244321}">
                <p14:modId xmlns:p14="http://schemas.microsoft.com/office/powerpoint/2010/main" val="452874283"/>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1130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D33AA-196D-39C5-BEE9-6CF3F4A3FE97}"/>
              </a:ext>
            </a:extLst>
          </p:cNvPr>
          <p:cNvSpPr>
            <a:spLocks noGrp="1"/>
          </p:cNvSpPr>
          <p:nvPr>
            <p:ph type="title"/>
          </p:nvPr>
        </p:nvSpPr>
        <p:spPr>
          <a:xfrm>
            <a:off x="654283" y="643467"/>
            <a:ext cx="10079959" cy="1270648"/>
          </a:xfrm>
        </p:spPr>
        <p:txBody>
          <a:bodyPr/>
          <a:lstStyle/>
          <a:p>
            <a:pPr defTabSz="868680"/>
            <a:r>
              <a:rPr lang="en-US" sz="4180" b="1" kern="1200" dirty="0">
                <a:solidFill>
                  <a:schemeClr val="tx1"/>
                </a:solidFill>
                <a:latin typeface="+mj-lt"/>
                <a:ea typeface="+mj-ea"/>
                <a:cs typeface="+mj-cs"/>
              </a:rPr>
              <a:t>Tests, Tests, Tests – Do I need to send or NOT??</a:t>
            </a:r>
            <a:endParaRPr lang="en-US" b="1" dirty="0"/>
          </a:p>
        </p:txBody>
      </p:sp>
      <p:sp>
        <p:nvSpPr>
          <p:cNvPr id="3" name="Text Placeholder 2">
            <a:extLst>
              <a:ext uri="{FF2B5EF4-FFF2-40B4-BE49-F238E27FC236}">
                <a16:creationId xmlns:a16="http://schemas.microsoft.com/office/drawing/2014/main" id="{0AEC4230-98B3-0473-0609-8ACCBB96A36F}"/>
              </a:ext>
            </a:extLst>
          </p:cNvPr>
          <p:cNvSpPr>
            <a:spLocks noGrp="1"/>
          </p:cNvSpPr>
          <p:nvPr>
            <p:ph idx="1"/>
          </p:nvPr>
        </p:nvSpPr>
        <p:spPr>
          <a:xfrm>
            <a:off x="654283" y="2043461"/>
            <a:ext cx="10079959" cy="4171071"/>
          </a:xfrm>
        </p:spPr>
        <p:txBody>
          <a:bodyPr>
            <a:normAutofit fontScale="85000" lnSpcReduction="20000"/>
          </a:bodyPr>
          <a:lstStyle/>
          <a:p>
            <a:pPr marL="217170" indent="-217170" defTabSz="868680">
              <a:spcBef>
                <a:spcPts val="950"/>
              </a:spcBef>
            </a:pPr>
            <a:r>
              <a:rPr lang="en-US" sz="2660" kern="1200" dirty="0">
                <a:solidFill>
                  <a:schemeClr val="tx1"/>
                </a:solidFill>
                <a:latin typeface="+mn-lt"/>
                <a:ea typeface="+mn-ea"/>
                <a:cs typeface="+mn-cs"/>
              </a:rPr>
              <a:t>Optional</a:t>
            </a:r>
            <a:endParaRPr lang="en-US" sz="2660" dirty="0"/>
          </a:p>
          <a:p>
            <a:pPr marL="217170" indent="-217170" defTabSz="868680">
              <a:spcBef>
                <a:spcPts val="950"/>
              </a:spcBef>
            </a:pPr>
            <a:r>
              <a:rPr lang="en-US" sz="2660" kern="1200" dirty="0">
                <a:solidFill>
                  <a:schemeClr val="tx1"/>
                </a:solidFill>
                <a:latin typeface="+mn-lt"/>
                <a:ea typeface="+mn-ea"/>
                <a:cs typeface="+mn-cs"/>
              </a:rPr>
              <a:t>Blind</a:t>
            </a:r>
          </a:p>
          <a:p>
            <a:pPr marL="217170" indent="-217170" defTabSz="868680">
              <a:spcBef>
                <a:spcPts val="950"/>
              </a:spcBef>
            </a:pPr>
            <a:r>
              <a:rPr lang="en-US" sz="2660" dirty="0"/>
              <a:t>Look for the average test score </a:t>
            </a:r>
          </a:p>
          <a:p>
            <a:pPr marL="0" indent="0" defTabSz="868680">
              <a:spcBef>
                <a:spcPts val="950"/>
              </a:spcBef>
              <a:buNone/>
            </a:pPr>
            <a:r>
              <a:rPr lang="en-US" sz="2660" dirty="0"/>
              <a:t>of those accepted and decide if you will </a:t>
            </a:r>
          </a:p>
          <a:p>
            <a:pPr marL="0" indent="0" defTabSz="868680">
              <a:spcBef>
                <a:spcPts val="950"/>
              </a:spcBef>
              <a:buNone/>
            </a:pPr>
            <a:r>
              <a:rPr lang="en-US" sz="2660" dirty="0"/>
              <a:t>send</a:t>
            </a:r>
          </a:p>
          <a:p>
            <a:pPr marL="0" indent="0" defTabSz="868680">
              <a:spcBef>
                <a:spcPts val="950"/>
              </a:spcBef>
              <a:buNone/>
            </a:pPr>
            <a:r>
              <a:rPr lang="en-US" sz="2660" dirty="0"/>
              <a:t>	* Rule of thumb:</a:t>
            </a:r>
          </a:p>
          <a:p>
            <a:pPr marL="0" indent="0" defTabSz="868680">
              <a:spcBef>
                <a:spcPts val="950"/>
              </a:spcBef>
              <a:buNone/>
            </a:pPr>
            <a:r>
              <a:rPr lang="en-US" sz="2660" dirty="0"/>
              <a:t>If your score is lower than the </a:t>
            </a:r>
          </a:p>
          <a:p>
            <a:pPr marL="0" indent="0" defTabSz="868680">
              <a:spcBef>
                <a:spcPts val="950"/>
              </a:spcBef>
              <a:buNone/>
            </a:pPr>
            <a:r>
              <a:rPr lang="en-US" sz="2660" dirty="0"/>
              <a:t>average admitted test scores for the </a:t>
            </a:r>
          </a:p>
          <a:p>
            <a:pPr marL="0" indent="0" defTabSz="868680">
              <a:spcBef>
                <a:spcPts val="950"/>
              </a:spcBef>
              <a:buNone/>
            </a:pPr>
            <a:r>
              <a:rPr lang="en-US" sz="2660" dirty="0"/>
              <a:t>college that you are interested in</a:t>
            </a:r>
          </a:p>
          <a:p>
            <a:pPr marL="0" indent="0" defTabSz="868680">
              <a:spcBef>
                <a:spcPts val="950"/>
              </a:spcBef>
              <a:buNone/>
            </a:pPr>
            <a:r>
              <a:rPr lang="en-US" sz="2660" dirty="0"/>
              <a:t> – Do NOT send test score </a:t>
            </a:r>
          </a:p>
          <a:p>
            <a:pPr marL="0" indent="0" defTabSz="868680">
              <a:spcBef>
                <a:spcPts val="950"/>
              </a:spcBef>
              <a:buNone/>
            </a:pPr>
            <a:r>
              <a:rPr lang="en-US" sz="2660" dirty="0"/>
              <a:t>Use the gift of test optional</a:t>
            </a:r>
            <a:endParaRPr lang="en-US" dirty="0"/>
          </a:p>
        </p:txBody>
      </p:sp>
      <p:sp>
        <p:nvSpPr>
          <p:cNvPr id="5" name="Text Placeholder 4">
            <a:extLst>
              <a:ext uri="{FF2B5EF4-FFF2-40B4-BE49-F238E27FC236}">
                <a16:creationId xmlns:a16="http://schemas.microsoft.com/office/drawing/2014/main" id="{4474B126-2472-9589-B816-D9E57FD19744}"/>
              </a:ext>
            </a:extLst>
          </p:cNvPr>
          <p:cNvSpPr>
            <a:spLocks noGrp="1"/>
          </p:cNvSpPr>
          <p:nvPr>
            <p:ph type="body" sz="quarter" idx="4294967295"/>
          </p:nvPr>
        </p:nvSpPr>
        <p:spPr>
          <a:xfrm>
            <a:off x="6569259" y="1904984"/>
            <a:ext cx="4968458" cy="789779"/>
          </a:xfrm>
        </p:spPr>
        <p:txBody>
          <a:bodyPr>
            <a:noAutofit/>
          </a:bodyPr>
          <a:lstStyle/>
          <a:p>
            <a:pPr marL="217170" indent="-217170" defTabSz="868680">
              <a:spcBef>
                <a:spcPts val="950"/>
              </a:spcBef>
            </a:pPr>
            <a:r>
              <a:rPr lang="en-US" kern="1200" dirty="0">
                <a:solidFill>
                  <a:schemeClr val="tx1"/>
                </a:solidFill>
                <a:latin typeface="+mn-lt"/>
                <a:ea typeface="+mn-ea"/>
                <a:cs typeface="+mn-cs"/>
              </a:rPr>
              <a:t>ACT vs SAT -  Try to complete both or either by October to meet December 1</a:t>
            </a:r>
            <a:r>
              <a:rPr lang="en-US" kern="1200" baseline="30000" dirty="0">
                <a:solidFill>
                  <a:schemeClr val="tx1"/>
                </a:solidFill>
                <a:latin typeface="+mn-lt"/>
                <a:ea typeface="+mn-ea"/>
                <a:cs typeface="+mn-cs"/>
              </a:rPr>
              <a:t>st</a:t>
            </a:r>
            <a:r>
              <a:rPr lang="en-US" kern="1200" dirty="0">
                <a:solidFill>
                  <a:schemeClr val="tx1"/>
                </a:solidFill>
                <a:latin typeface="+mn-lt"/>
                <a:ea typeface="+mn-ea"/>
                <a:cs typeface="+mn-cs"/>
              </a:rPr>
              <a:t> app. Deadlines.</a:t>
            </a:r>
          </a:p>
          <a:p>
            <a:pPr marL="217170" indent="-217170" defTabSz="868680">
              <a:spcBef>
                <a:spcPts val="950"/>
              </a:spcBef>
            </a:pPr>
            <a:r>
              <a:rPr lang="en-US" dirty="0"/>
              <a:t>SAT is NOT your only  option</a:t>
            </a:r>
          </a:p>
          <a:p>
            <a:pPr marL="217170" indent="-217170" defTabSz="868680">
              <a:spcBef>
                <a:spcPts val="950"/>
              </a:spcBef>
            </a:pPr>
            <a:r>
              <a:rPr lang="en-US" kern="1200" dirty="0">
                <a:solidFill>
                  <a:schemeClr val="tx1"/>
                </a:solidFill>
                <a:latin typeface="+mn-lt"/>
                <a:ea typeface="+mn-ea"/>
                <a:cs typeface="+mn-cs"/>
              </a:rPr>
              <a:t>Many students do very well on the ACT</a:t>
            </a:r>
          </a:p>
          <a:p>
            <a:pPr marL="0" indent="0" defTabSz="868680">
              <a:spcBef>
                <a:spcPts val="950"/>
              </a:spcBef>
              <a:buNone/>
            </a:pPr>
            <a:endParaRPr lang="en-US" kern="1200" dirty="0">
              <a:solidFill>
                <a:schemeClr val="tx1"/>
              </a:solidFill>
              <a:latin typeface="+mn-lt"/>
              <a:ea typeface="+mn-ea"/>
              <a:cs typeface="+mn-cs"/>
            </a:endParaRPr>
          </a:p>
          <a:p>
            <a:pPr marL="217170" indent="-217170" defTabSz="868680">
              <a:spcBef>
                <a:spcPts val="950"/>
              </a:spcBef>
            </a:pPr>
            <a:r>
              <a:rPr lang="en-US" dirty="0"/>
              <a:t>TSI – Offered 3 times this year</a:t>
            </a:r>
          </a:p>
        </p:txBody>
      </p:sp>
    </p:spTree>
    <p:extLst>
      <p:ext uri="{BB962C8B-B14F-4D97-AF65-F5344CB8AC3E}">
        <p14:creationId xmlns:p14="http://schemas.microsoft.com/office/powerpoint/2010/main" val="133129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C3E2B372-C54D-6846-2722-86592C7D495E}"/>
              </a:ext>
            </a:extLst>
          </p:cNvPr>
          <p:cNvPicPr>
            <a:picLocks noGrp="1" noChangeAspect="1"/>
          </p:cNvPicPr>
          <p:nvPr>
            <p:ph idx="1"/>
          </p:nvPr>
        </p:nvPicPr>
        <p:blipFill>
          <a:blip r:embed="rId2"/>
          <a:stretch>
            <a:fillRect/>
          </a:stretch>
        </p:blipFill>
        <p:spPr>
          <a:xfrm>
            <a:off x="6541053" y="1622789"/>
            <a:ext cx="4777381" cy="343971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1" name="Arc 20">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AEAEA7-C4C5-0BE5-EBDA-B1D799F9F6D0}"/>
              </a:ext>
            </a:extLst>
          </p:cNvPr>
          <p:cNvSpPr>
            <a:spLocks noGrp="1"/>
          </p:cNvSpPr>
          <p:nvPr>
            <p:ph type="title"/>
          </p:nvPr>
        </p:nvSpPr>
        <p:spPr>
          <a:xfrm>
            <a:off x="838201" y="479493"/>
            <a:ext cx="5257800"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Email Etiquette</a:t>
            </a:r>
          </a:p>
        </p:txBody>
      </p:sp>
      <p:sp>
        <p:nvSpPr>
          <p:cNvPr id="4" name="Text Placeholder 3">
            <a:extLst>
              <a:ext uri="{FF2B5EF4-FFF2-40B4-BE49-F238E27FC236}">
                <a16:creationId xmlns:a16="http://schemas.microsoft.com/office/drawing/2014/main" id="{ED232740-EC50-9378-255C-5BA9B94CC772}"/>
              </a:ext>
            </a:extLst>
          </p:cNvPr>
          <p:cNvSpPr>
            <a:spLocks noGrp="1"/>
          </p:cNvSpPr>
          <p:nvPr>
            <p:ph type="body" sz="half" idx="2"/>
          </p:nvPr>
        </p:nvSpPr>
        <p:spPr>
          <a:xfrm>
            <a:off x="838201" y="1984443"/>
            <a:ext cx="5257800" cy="4192520"/>
          </a:xfrm>
        </p:spPr>
        <p:txBody>
          <a:bodyPr vert="horz" lIns="91440" tIns="45720" rIns="91440" bIns="45720" rtlCol="0">
            <a:normAutofit/>
          </a:bodyPr>
          <a:lstStyle/>
          <a:p>
            <a:pPr indent="-228600">
              <a:buFont typeface="Arial" panose="020B0604020202020204" pitchFamily="34" charset="0"/>
              <a:buChar char="•"/>
            </a:pPr>
            <a:r>
              <a:rPr lang="en-US"/>
              <a:t>Who are you?</a:t>
            </a:r>
          </a:p>
          <a:p>
            <a:pPr indent="-228600">
              <a:buFont typeface="Arial" panose="020B0604020202020204" pitchFamily="34" charset="0"/>
              <a:buChar char="•"/>
            </a:pPr>
            <a:r>
              <a:rPr lang="en-US"/>
              <a:t>What school Do you attend?</a:t>
            </a:r>
          </a:p>
          <a:p>
            <a:pPr indent="-228600">
              <a:buFont typeface="Arial" panose="020B0604020202020204" pitchFamily="34" charset="0"/>
              <a:buChar char="•"/>
            </a:pPr>
            <a:r>
              <a:rPr lang="en-US"/>
              <a:t>What is your student ID#</a:t>
            </a:r>
          </a:p>
          <a:p>
            <a:pPr indent="-228600">
              <a:buFont typeface="Arial" panose="020B0604020202020204" pitchFamily="34" charset="0"/>
              <a:buChar char="•"/>
            </a:pPr>
            <a:r>
              <a:rPr lang="en-US"/>
              <a:t>Greetings</a:t>
            </a:r>
          </a:p>
          <a:p>
            <a:pPr indent="-228600">
              <a:buFont typeface="Arial" panose="020B0604020202020204" pitchFamily="34" charset="0"/>
              <a:buChar char="•"/>
            </a:pPr>
            <a:r>
              <a:rPr lang="en-US"/>
              <a:t>Contact info.</a:t>
            </a:r>
          </a:p>
          <a:p>
            <a:pPr indent="-228600">
              <a:buFont typeface="Arial" panose="020B0604020202020204" pitchFamily="34" charset="0"/>
              <a:buChar char="•"/>
            </a:pPr>
            <a:r>
              <a:rPr lang="en-US"/>
              <a:t>Communicate how you want to be communicated to</a:t>
            </a:r>
          </a:p>
        </p:txBody>
      </p:sp>
    </p:spTree>
    <p:extLst>
      <p:ext uri="{BB962C8B-B14F-4D97-AF65-F5344CB8AC3E}">
        <p14:creationId xmlns:p14="http://schemas.microsoft.com/office/powerpoint/2010/main" val="49360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nSpc>
                <a:spcPct val="100000"/>
              </a:lnSpc>
            </a:pPr>
            <a:r>
              <a:rPr lang="en-US" sz="2400" b="1" dirty="0">
                <a:solidFill>
                  <a:schemeClr val="bg1"/>
                </a:solidFill>
                <a:latin typeface="Arial"/>
                <a:cs typeface="Arial"/>
              </a:rPr>
              <a:t>Elkins &amp; </a:t>
            </a:r>
            <a:r>
              <a:rPr lang="en-US" sz="2400" b="1" dirty="0" err="1">
                <a:solidFill>
                  <a:schemeClr val="bg1"/>
                </a:solidFill>
                <a:latin typeface="Arial"/>
                <a:cs typeface="Arial"/>
              </a:rPr>
              <a:t>RidgePoint</a:t>
            </a:r>
            <a:r>
              <a:rPr lang="en-US" sz="2400" b="1" dirty="0">
                <a:solidFill>
                  <a:schemeClr val="bg1"/>
                </a:solidFill>
                <a:latin typeface="Arial"/>
                <a:cs typeface="Arial"/>
              </a:rPr>
              <a:t>  High School  </a:t>
            </a:r>
            <a:br>
              <a:rPr lang="en-US" sz="2400" b="1" dirty="0">
                <a:solidFill>
                  <a:schemeClr val="bg1"/>
                </a:solidFill>
                <a:latin typeface="Arial"/>
                <a:cs typeface="Arial"/>
              </a:rPr>
            </a:br>
            <a:r>
              <a:rPr lang="en-US" sz="2400" b="1" dirty="0">
                <a:solidFill>
                  <a:schemeClr val="bg1"/>
                </a:solidFill>
                <a:latin typeface="Arial"/>
                <a:cs typeface="Arial"/>
              </a:rPr>
              <a:t>12th Grade College  Application Guide &amp; </a:t>
            </a:r>
            <a:r>
              <a:rPr lang="en-US" sz="2400" b="1" dirty="0" err="1">
                <a:solidFill>
                  <a:schemeClr val="bg1"/>
                </a:solidFill>
                <a:latin typeface="Arial"/>
                <a:cs typeface="Arial"/>
              </a:rPr>
              <a:t>SchooLinks</a:t>
            </a:r>
            <a:r>
              <a:rPr lang="en-US" sz="2400" b="1" dirty="0">
                <a:solidFill>
                  <a:schemeClr val="bg1"/>
                </a:solidFill>
                <a:latin typeface="Arial"/>
                <a:cs typeface="Arial"/>
              </a:rPr>
              <a:t> info.</a:t>
            </a:r>
            <a:endParaRPr lang="en-US" sz="2400" dirty="0">
              <a:solidFill>
                <a:schemeClr val="bg1"/>
              </a:solidFill>
              <a:cs typeface="Calibri Light" panose="020F0302020204030204"/>
            </a:endParaRP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500953"/>
            <a:ext cx="9144000" cy="2101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spc="300" dirty="0">
                <a:solidFill>
                  <a:schemeClr val="bg1"/>
                </a:solidFill>
                <a:latin typeface="Arial" panose="020B0604020202020204" pitchFamily="34" charset="0"/>
                <a:cs typeface="Arial" panose="020B0604020202020204" pitchFamily="34" charset="0"/>
              </a:rPr>
              <a:t>August 2023</a:t>
            </a:r>
          </a:p>
        </p:txBody>
      </p:sp>
    </p:spTree>
    <p:extLst>
      <p:ext uri="{BB962C8B-B14F-4D97-AF65-F5344CB8AC3E}">
        <p14:creationId xmlns:p14="http://schemas.microsoft.com/office/powerpoint/2010/main" val="202564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hlinkClick r:id="rId4"/>
            <a:extLst>
              <a:ext uri="{FF2B5EF4-FFF2-40B4-BE49-F238E27FC236}">
                <a16:creationId xmlns:a16="http://schemas.microsoft.com/office/drawing/2014/main" id="{2565E88C-DEEB-2946-DD1E-059B9483070E}"/>
              </a:ext>
            </a:extLst>
          </p:cNvPr>
          <p:cNvSpPr txBox="1">
            <a:spLocks/>
          </p:cNvSpPr>
          <p:nvPr/>
        </p:nvSpPr>
        <p:spPr>
          <a:xfrm>
            <a:off x="1142695" y="365125"/>
            <a:ext cx="4343401" cy="18382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dirty="0" err="1"/>
              <a:t>SchooLinks</a:t>
            </a:r>
            <a:r>
              <a:rPr lang="en-US" sz="4000" b="1" dirty="0"/>
              <a:t>: All Things College &amp; Career Ready</a:t>
            </a:r>
          </a:p>
        </p:txBody>
      </p:sp>
      <p:pic>
        <p:nvPicPr>
          <p:cNvPr id="4" name="Picture 3" descr="A qr code with a dinosaur&#10;&#10;Description automatically generated">
            <a:extLst>
              <a:ext uri="{FF2B5EF4-FFF2-40B4-BE49-F238E27FC236}">
                <a16:creationId xmlns:a16="http://schemas.microsoft.com/office/drawing/2014/main" id="{F2DCAB57-CB33-1994-00FF-4B2399FE8475}"/>
              </a:ext>
            </a:extLst>
          </p:cNvPr>
          <p:cNvPicPr>
            <a:picLocks noChangeAspect="1"/>
          </p:cNvPicPr>
          <p:nvPr/>
        </p:nvPicPr>
        <p:blipFill>
          <a:blip r:embed="rId5"/>
          <a:stretch>
            <a:fillRect/>
          </a:stretch>
        </p:blipFill>
        <p:spPr>
          <a:xfrm>
            <a:off x="6705905" y="365125"/>
            <a:ext cx="2194560" cy="2194560"/>
          </a:xfrm>
          <a:prstGeom prst="rect">
            <a:avLst/>
          </a:prstGeom>
        </p:spPr>
      </p:pic>
      <p:pic>
        <p:nvPicPr>
          <p:cNvPr id="10" name="Picture 9" descr="A green and white logo&#10;&#10;Description automatically generated">
            <a:extLst>
              <a:ext uri="{FF2B5EF4-FFF2-40B4-BE49-F238E27FC236}">
                <a16:creationId xmlns:a16="http://schemas.microsoft.com/office/drawing/2014/main" id="{CF969953-FA62-62E5-A10B-222C3400FC7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287394" y="721415"/>
            <a:ext cx="2540538" cy="1481980"/>
          </a:xfrm>
          <a:prstGeom prst="rect">
            <a:avLst/>
          </a:prstGeom>
        </p:spPr>
      </p:pic>
      <p:sp>
        <p:nvSpPr>
          <p:cNvPr id="17"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6B6DFA-1094-1BF8-7E7E-8B549EA6517C}"/>
              </a:ext>
            </a:extLst>
          </p:cNvPr>
          <p:cNvSpPr txBox="1"/>
          <p:nvPr/>
        </p:nvSpPr>
        <p:spPr>
          <a:xfrm>
            <a:off x="612648" y="2668469"/>
            <a:ext cx="5295015" cy="3650138"/>
          </a:xfrm>
          <a:prstGeom prst="rect">
            <a:avLst/>
          </a:prstGeom>
        </p:spPr>
        <p:txBody>
          <a:bodyPr vert="horz" lIns="91440" tIns="45720" rIns="91440" bIns="45720" rtlCol="0">
            <a:normAutofit/>
          </a:bodyPr>
          <a:lstStyle/>
          <a:p>
            <a:pPr>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r>
              <a:rPr lang="en-US" sz="2200" b="1" dirty="0" err="1"/>
              <a:t>SchooLinks</a:t>
            </a:r>
            <a:r>
              <a:rPr lang="en-US" sz="2200" b="1" dirty="0"/>
              <a:t> replaced Naviance</a:t>
            </a:r>
          </a:p>
          <a:p>
            <a:pPr indent="-228600">
              <a:lnSpc>
                <a:spcPct val="90000"/>
              </a:lnSpc>
              <a:spcAft>
                <a:spcPts val="600"/>
              </a:spcAft>
              <a:buFont typeface="Arial" panose="020B0604020202020204" pitchFamily="34" charset="0"/>
              <a:buChar char="•"/>
            </a:pPr>
            <a:r>
              <a:rPr lang="en-US" sz="2200" dirty="0" err="1"/>
              <a:t>SchooLinks</a:t>
            </a:r>
            <a:r>
              <a:rPr lang="en-US" sz="2200" dirty="0"/>
              <a:t> Overview</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7" name="Online Media 6" title="College And Career Readiness Platform With 80+ Features - SchooLinks">
            <a:hlinkClick r:id="" action="ppaction://media"/>
            <a:extLst>
              <a:ext uri="{FF2B5EF4-FFF2-40B4-BE49-F238E27FC236}">
                <a16:creationId xmlns:a16="http://schemas.microsoft.com/office/drawing/2014/main" id="{B7317B20-0E00-B56F-C8BA-660D2241D282}"/>
              </a:ext>
            </a:extLst>
          </p:cNvPr>
          <p:cNvPicPr>
            <a:picLocks noRot="1" noChangeAspect="1"/>
          </p:cNvPicPr>
          <p:nvPr>
            <a:videoFile r:link="rId1"/>
          </p:nvPr>
        </p:nvPicPr>
        <p:blipFill>
          <a:blip r:embed="rId8"/>
          <a:stretch>
            <a:fillRect/>
          </a:stretch>
        </p:blipFill>
        <p:spPr>
          <a:xfrm>
            <a:off x="6532916" y="2975764"/>
            <a:ext cx="5295016" cy="2991684"/>
          </a:xfrm>
          <a:prstGeom prst="rect">
            <a:avLst/>
          </a:prstGeom>
        </p:spPr>
      </p:pic>
      <p:sp>
        <p:nvSpPr>
          <p:cNvPr id="5" name="Content Placeholder 2">
            <a:extLst>
              <a:ext uri="{FF2B5EF4-FFF2-40B4-BE49-F238E27FC236}">
                <a16:creationId xmlns:a16="http://schemas.microsoft.com/office/drawing/2014/main" id="{233C7479-209E-91F6-49F7-36EF82C1A8EE}"/>
              </a:ext>
            </a:extLst>
          </p:cNvPr>
          <p:cNvSpPr txBox="1">
            <a:spLocks/>
          </p:cNvSpPr>
          <p:nvPr/>
        </p:nvSpPr>
        <p:spPr>
          <a:xfrm>
            <a:off x="429369" y="4191855"/>
            <a:ext cx="5854970" cy="236628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What is </a:t>
            </a:r>
            <a:r>
              <a:rPr lang="en-US" sz="1900" dirty="0" err="1"/>
              <a:t>SchoolLinks</a:t>
            </a:r>
            <a:r>
              <a:rPr lang="en-US" sz="1900" dirty="0"/>
              <a:t>?</a:t>
            </a:r>
          </a:p>
          <a:p>
            <a:r>
              <a:rPr lang="en-US" sz="1900" dirty="0"/>
              <a:t>New college and career readiness platform that allows students to explore, plan and realize their post secondary goals. Seniors will request transcripts for all college applications, and complete 5 more “senior tasks” in </a:t>
            </a:r>
            <a:r>
              <a:rPr lang="en-US" sz="1900" dirty="0" err="1"/>
              <a:t>SchoolLinks</a:t>
            </a:r>
            <a:endParaRPr lang="en-US" sz="1900" dirty="0"/>
          </a:p>
          <a:p>
            <a:pPr marL="342900" indent="-342900"/>
            <a:r>
              <a:rPr lang="en-US" sz="1900" dirty="0"/>
              <a:t>All Seniors must complete the initial onboarding process ASAP</a:t>
            </a:r>
          </a:p>
          <a:p>
            <a:r>
              <a:rPr lang="en-US" sz="1900" dirty="0"/>
              <a:t>To access </a:t>
            </a:r>
            <a:r>
              <a:rPr lang="en-US" sz="1900" dirty="0" err="1"/>
              <a:t>SchoolLinks</a:t>
            </a:r>
            <a:r>
              <a:rPr lang="en-US" sz="1900" dirty="0"/>
              <a:t>, scan here -</a:t>
            </a:r>
            <a:r>
              <a:rPr lang="en-US" sz="1900" dirty="0">
                <a:sym typeface="Wingdings" panose="05000000000000000000" pitchFamily="2" charset="2"/>
              </a:rPr>
              <a:t></a:t>
            </a:r>
            <a:endParaRPr lang="en-US" sz="1900" dirty="0"/>
          </a:p>
        </p:txBody>
      </p:sp>
    </p:spTree>
    <p:extLst>
      <p:ext uri="{BB962C8B-B14F-4D97-AF65-F5344CB8AC3E}">
        <p14:creationId xmlns:p14="http://schemas.microsoft.com/office/powerpoint/2010/main" val="8143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een and white logo&#10;&#10;Description automatically generated">
            <a:extLst>
              <a:ext uri="{FF2B5EF4-FFF2-40B4-BE49-F238E27FC236}">
                <a16:creationId xmlns:a16="http://schemas.microsoft.com/office/drawing/2014/main" id="{CF969953-FA62-62E5-A10B-222C3400FC7B}"/>
              </a:ext>
            </a:extLst>
          </p:cNvPr>
          <p:cNvPicPr>
            <a:picLocks noChangeAspect="1"/>
          </p:cNvPicPr>
          <p:nvPr/>
        </p:nvPicPr>
        <p:blipFill>
          <a:blip r:embed="rId3">
            <a:duotone>
              <a:prstClr val="black"/>
              <a:prstClr val="white"/>
            </a:duotone>
            <a:extLst>
              <a:ext uri="{837473B0-CC2E-450A-ABE3-18F120FF3D39}">
                <a1611:picAttrSrcUrl xmlns:a1611="http://schemas.microsoft.com/office/drawing/2016/11/main" r:id="rId4"/>
              </a:ext>
            </a:extLst>
          </a:blip>
          <a:stretch>
            <a:fillRect/>
          </a:stretch>
        </p:blipFill>
        <p:spPr>
          <a:xfrm>
            <a:off x="1437063" y="2490612"/>
            <a:ext cx="3217333" cy="1876777"/>
          </a:xfrm>
          <a:prstGeom prst="rect">
            <a:avLst/>
          </a:prstGeom>
        </p:spPr>
      </p:pic>
      <p:sp>
        <p:nvSpPr>
          <p:cNvPr id="82" name="Freeform: Shape 81">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9067" y="0"/>
            <a:ext cx="1715241" cy="6858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screenshot of a web page&#10;&#10;Description automatically generated">
            <a:extLst>
              <a:ext uri="{FF2B5EF4-FFF2-40B4-BE49-F238E27FC236}">
                <a16:creationId xmlns:a16="http://schemas.microsoft.com/office/drawing/2014/main" id="{7D70B85A-14EB-D6E3-5EC9-84EFCF589A6B}"/>
              </a:ext>
            </a:extLst>
          </p:cNvPr>
          <p:cNvPicPr>
            <a:picLocks noChangeAspect="1"/>
          </p:cNvPicPr>
          <p:nvPr/>
        </p:nvPicPr>
        <p:blipFill>
          <a:blip r:embed="rId5">
            <a:duotone>
              <a:prstClr val="black"/>
              <a:prstClr val="white"/>
            </a:duotone>
          </a:blip>
          <a:stretch>
            <a:fillRect/>
          </a:stretch>
        </p:blipFill>
        <p:spPr>
          <a:xfrm>
            <a:off x="6189887" y="917637"/>
            <a:ext cx="4193975" cy="5022726"/>
          </a:xfrm>
          <a:prstGeom prst="rect">
            <a:avLst/>
          </a:prstGeom>
        </p:spPr>
      </p:pic>
      <p:sp>
        <p:nvSpPr>
          <p:cNvPr id="84" name="Freeform: Shape 83">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7816" y="2306119"/>
            <a:ext cx="1164184" cy="2245762"/>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584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D1D7-3CFD-205A-9861-861791C03AE2}"/>
              </a:ext>
            </a:extLst>
          </p:cNvPr>
          <p:cNvSpPr>
            <a:spLocks noGrp="1"/>
          </p:cNvSpPr>
          <p:nvPr>
            <p:ph type="title"/>
          </p:nvPr>
        </p:nvSpPr>
        <p:spPr>
          <a:xfrm>
            <a:off x="839788" y="365126"/>
            <a:ext cx="10515600" cy="45719"/>
          </a:xfrm>
        </p:spPr>
        <p:txBody>
          <a:bodyPr>
            <a:normAutofit fontScale="90000"/>
          </a:bodyPr>
          <a:lstStyle/>
          <a:p>
            <a:r>
              <a:rPr lang="en-US" dirty="0"/>
              <a:t>College Application Manager  </a:t>
            </a:r>
          </a:p>
        </p:txBody>
      </p:sp>
      <p:sp>
        <p:nvSpPr>
          <p:cNvPr id="5" name="Text Placeholder 4">
            <a:extLst>
              <a:ext uri="{FF2B5EF4-FFF2-40B4-BE49-F238E27FC236}">
                <a16:creationId xmlns:a16="http://schemas.microsoft.com/office/drawing/2014/main" id="{47938DCB-DC2B-FB1D-D222-D44E712288F6}"/>
              </a:ext>
            </a:extLst>
          </p:cNvPr>
          <p:cNvSpPr>
            <a:spLocks noGrp="1"/>
          </p:cNvSpPr>
          <p:nvPr>
            <p:ph type="body" sz="quarter" idx="3"/>
          </p:nvPr>
        </p:nvSpPr>
        <p:spPr>
          <a:xfrm>
            <a:off x="6747553" y="724257"/>
            <a:ext cx="5183188" cy="830672"/>
          </a:xfrm>
        </p:spPr>
        <p:txBody>
          <a:bodyPr>
            <a:normAutofit fontScale="92500" lnSpcReduction="20000"/>
          </a:bodyPr>
          <a:lstStyle/>
          <a:p>
            <a:pPr algn="ctr"/>
            <a:r>
              <a:rPr lang="en-US" dirty="0"/>
              <a:t>College Application Manager (order transcripts &amp; connect application to </a:t>
            </a:r>
            <a:r>
              <a:rPr lang="en-US" dirty="0" err="1"/>
              <a:t>CommonApp</a:t>
            </a:r>
            <a:r>
              <a:rPr lang="en-US" dirty="0"/>
              <a:t> &amp; </a:t>
            </a:r>
            <a:r>
              <a:rPr lang="en-US" dirty="0" err="1"/>
              <a:t>SchooLinks</a:t>
            </a:r>
            <a:r>
              <a:rPr lang="en-US" dirty="0"/>
              <a:t>)</a:t>
            </a:r>
          </a:p>
          <a:p>
            <a:endParaRPr lang="en-US" dirty="0"/>
          </a:p>
        </p:txBody>
      </p:sp>
      <p:sp>
        <p:nvSpPr>
          <p:cNvPr id="6" name="Content Placeholder 5">
            <a:extLst>
              <a:ext uri="{FF2B5EF4-FFF2-40B4-BE49-F238E27FC236}">
                <a16:creationId xmlns:a16="http://schemas.microsoft.com/office/drawing/2014/main" id="{E2B6DA27-19AF-D565-73DD-0947D6A1AB9A}"/>
              </a:ext>
            </a:extLst>
          </p:cNvPr>
          <p:cNvSpPr>
            <a:spLocks noGrp="1"/>
          </p:cNvSpPr>
          <p:nvPr>
            <p:ph sz="quarter" idx="4"/>
          </p:nvPr>
        </p:nvSpPr>
        <p:spPr>
          <a:xfrm>
            <a:off x="6172200" y="2505074"/>
            <a:ext cx="5183188" cy="4275870"/>
          </a:xfrm>
        </p:spPr>
        <p:txBody>
          <a:bodyPr>
            <a:normAutofit fontScale="40000" lnSpcReduction="20000"/>
          </a:bodyPr>
          <a:lstStyle/>
          <a:p>
            <a:pPr marL="0" indent="0" algn="l">
              <a:buNone/>
            </a:pPr>
            <a:endParaRPr lang="en-US" b="1" i="0" dirty="0">
              <a:solidFill>
                <a:srgbClr val="1A1A1A"/>
              </a:solidFill>
              <a:effectLst/>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dirty="0">
              <a:solidFill>
                <a:srgbClr val="1A1A1A"/>
              </a:solidFill>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dirty="0">
              <a:solidFill>
                <a:srgbClr val="1A1A1A"/>
              </a:solidFill>
              <a:latin typeface="var(--font-family-primary)"/>
            </a:endParaRPr>
          </a:p>
          <a:p>
            <a:pPr marL="0" indent="0" algn="l">
              <a:buNone/>
            </a:pPr>
            <a:endParaRPr lang="en-US" b="1" i="0" dirty="0">
              <a:solidFill>
                <a:srgbClr val="1A1A1A"/>
              </a:solidFill>
              <a:effectLst/>
              <a:latin typeface="var(--font-family-primary)"/>
            </a:endParaRPr>
          </a:p>
          <a:p>
            <a:pPr marL="0" indent="0" algn="l">
              <a:buNone/>
            </a:pPr>
            <a:r>
              <a:rPr lang="en-US" sz="3000" b="1" i="0" dirty="0">
                <a:solidFill>
                  <a:srgbClr val="1A1A1A"/>
                </a:solidFill>
                <a:effectLst/>
                <a:latin typeface="var(--font-family-primary)"/>
              </a:rPr>
              <a:t>What is College Application Manager?</a:t>
            </a:r>
          </a:p>
          <a:p>
            <a:pPr algn="l"/>
            <a:r>
              <a:rPr lang="en-US" sz="3000" b="0" i="0" dirty="0">
                <a:solidFill>
                  <a:srgbClr val="1A1A1A"/>
                </a:solidFill>
                <a:effectLst/>
                <a:latin typeface="var(--font-family-secondary)"/>
              </a:rPr>
              <a:t>The </a:t>
            </a:r>
            <a:r>
              <a:rPr lang="en-US" sz="3000" b="0" i="0" dirty="0" err="1">
                <a:solidFill>
                  <a:srgbClr val="1A1A1A"/>
                </a:solidFill>
                <a:effectLst/>
                <a:latin typeface="var(--font-family-secondary)"/>
              </a:rPr>
              <a:t>SchooLinks</a:t>
            </a:r>
            <a:r>
              <a:rPr lang="en-US" sz="3000" b="0" i="0" dirty="0">
                <a:solidFill>
                  <a:srgbClr val="1A1A1A"/>
                </a:solidFill>
                <a:effectLst/>
                <a:latin typeface="var(--font-family-secondary)"/>
              </a:rPr>
              <a:t> College Application Manager allows you to:</a:t>
            </a:r>
          </a:p>
          <a:p>
            <a:pPr algn="l">
              <a:buFont typeface="Arial" panose="020B0604020202020204" pitchFamily="34" charset="0"/>
              <a:buChar char="•"/>
            </a:pPr>
            <a:r>
              <a:rPr lang="en-US" sz="3000" b="0" i="0" dirty="0">
                <a:solidFill>
                  <a:srgbClr val="1A1A1A"/>
                </a:solidFill>
                <a:effectLst/>
                <a:latin typeface="var(--font-family-secondary)"/>
              </a:rPr>
              <a:t>Track the progress and requirements for your college applications.</a:t>
            </a:r>
          </a:p>
          <a:p>
            <a:pPr algn="l">
              <a:buFont typeface="Arial" panose="020B0604020202020204" pitchFamily="34" charset="0"/>
              <a:buChar char="•"/>
            </a:pPr>
            <a:r>
              <a:rPr lang="en-US" sz="3000" b="0" i="0" dirty="0">
                <a:solidFill>
                  <a:srgbClr val="1A1A1A"/>
                </a:solidFill>
                <a:effectLst/>
                <a:latin typeface="var(--font-family-secondary)"/>
              </a:rPr>
              <a:t>Organize of all the application materials for the colleges where you're applying.</a:t>
            </a:r>
          </a:p>
          <a:p>
            <a:pPr algn="l">
              <a:buFont typeface="Arial" panose="020B0604020202020204" pitchFamily="34" charset="0"/>
              <a:buChar char="•"/>
            </a:pPr>
            <a:r>
              <a:rPr lang="en-US" sz="3000" b="0" i="0" dirty="0">
                <a:solidFill>
                  <a:srgbClr val="1A1A1A"/>
                </a:solidFill>
                <a:effectLst/>
                <a:latin typeface="var(--font-family-secondary)"/>
              </a:rPr>
              <a:t>Request your application materials including transcripts, letters of recommendation, etc. to be sent to the desired institution.</a:t>
            </a:r>
          </a:p>
          <a:p>
            <a:pPr algn="l"/>
            <a:r>
              <a:rPr lang="en-US" sz="3000" b="0" i="0" dirty="0">
                <a:solidFill>
                  <a:srgbClr val="1A1A1A"/>
                </a:solidFill>
                <a:effectLst/>
                <a:latin typeface="var(--font-family-secondary)"/>
              </a:rPr>
              <a:t>College Application Manager serves as an easy way to </a:t>
            </a:r>
            <a:r>
              <a:rPr lang="en-US" sz="3000" b="1" i="0" dirty="0">
                <a:solidFill>
                  <a:srgbClr val="1A1A1A"/>
                </a:solidFill>
                <a:effectLst/>
                <a:latin typeface="var(--font-family-secondary)"/>
              </a:rPr>
              <a:t>keep track of all the application steps and materials</a:t>
            </a:r>
            <a:r>
              <a:rPr lang="en-US" sz="3000" b="0" i="0" dirty="0">
                <a:solidFill>
                  <a:srgbClr val="1A1A1A"/>
                </a:solidFill>
                <a:effectLst/>
                <a:latin typeface="var(--font-family-secondary)"/>
              </a:rPr>
              <a:t> you need to submit to colleges and when you need to submit them, but it is </a:t>
            </a:r>
            <a:r>
              <a:rPr lang="en-US" sz="3000" b="0" i="1" dirty="0">
                <a:solidFill>
                  <a:srgbClr val="1A1A1A"/>
                </a:solidFill>
                <a:effectLst/>
                <a:latin typeface="var(--font-family-secondary)"/>
              </a:rPr>
              <a:t>not</a:t>
            </a:r>
            <a:r>
              <a:rPr lang="en-US" sz="3000" b="0" i="0" dirty="0">
                <a:solidFill>
                  <a:srgbClr val="1A1A1A"/>
                </a:solidFill>
                <a:effectLst/>
                <a:latin typeface="var(--font-family-secondary)"/>
              </a:rPr>
              <a:t> an application portal. You will need to submit applications using the methods offered by the colleges where you're applying.</a:t>
            </a:r>
          </a:p>
          <a:p>
            <a:pPr marL="0" indent="0">
              <a:buNone/>
            </a:pPr>
            <a:endParaRPr lang="en-US" dirty="0"/>
          </a:p>
        </p:txBody>
      </p:sp>
      <p:pic>
        <p:nvPicPr>
          <p:cNvPr id="8" name="Picture 7">
            <a:extLst>
              <a:ext uri="{FF2B5EF4-FFF2-40B4-BE49-F238E27FC236}">
                <a16:creationId xmlns:a16="http://schemas.microsoft.com/office/drawing/2014/main" id="{E0949BC6-20EB-4A76-80EE-0A73F0236F49}"/>
              </a:ext>
            </a:extLst>
          </p:cNvPr>
          <p:cNvPicPr>
            <a:picLocks noChangeAspect="1"/>
          </p:cNvPicPr>
          <p:nvPr/>
        </p:nvPicPr>
        <p:blipFill>
          <a:blip r:embed="rId2"/>
          <a:stretch>
            <a:fillRect/>
          </a:stretch>
        </p:blipFill>
        <p:spPr>
          <a:xfrm>
            <a:off x="7141178" y="1247543"/>
            <a:ext cx="3245232" cy="3245232"/>
          </a:xfrm>
          <a:prstGeom prst="rect">
            <a:avLst/>
          </a:prstGeom>
        </p:spPr>
      </p:pic>
      <p:pic>
        <p:nvPicPr>
          <p:cNvPr id="10" name="Picture 9">
            <a:extLst>
              <a:ext uri="{FF2B5EF4-FFF2-40B4-BE49-F238E27FC236}">
                <a16:creationId xmlns:a16="http://schemas.microsoft.com/office/drawing/2014/main" id="{B4626319-C7DE-3E30-29EA-227B1AC5E3F1}"/>
              </a:ext>
            </a:extLst>
          </p:cNvPr>
          <p:cNvPicPr>
            <a:picLocks noChangeAspect="1"/>
          </p:cNvPicPr>
          <p:nvPr/>
        </p:nvPicPr>
        <p:blipFill>
          <a:blip r:embed="rId3"/>
          <a:stretch>
            <a:fillRect/>
          </a:stretch>
        </p:blipFill>
        <p:spPr>
          <a:xfrm>
            <a:off x="82193" y="639593"/>
            <a:ext cx="5445303" cy="6218407"/>
          </a:xfrm>
          <a:prstGeom prst="rect">
            <a:avLst/>
          </a:prstGeom>
        </p:spPr>
      </p:pic>
    </p:spTree>
    <p:extLst>
      <p:ext uri="{BB962C8B-B14F-4D97-AF65-F5344CB8AC3E}">
        <p14:creationId xmlns:p14="http://schemas.microsoft.com/office/powerpoint/2010/main" val="4003358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D1D7-3CFD-205A-9861-861791C03AE2}"/>
              </a:ext>
            </a:extLst>
          </p:cNvPr>
          <p:cNvSpPr>
            <a:spLocks noGrp="1"/>
          </p:cNvSpPr>
          <p:nvPr>
            <p:ph type="title"/>
          </p:nvPr>
        </p:nvSpPr>
        <p:spPr>
          <a:xfrm>
            <a:off x="277402" y="200972"/>
            <a:ext cx="11077986" cy="158624"/>
          </a:xfrm>
        </p:spPr>
        <p:txBody>
          <a:bodyPr>
            <a:noAutofit/>
          </a:bodyPr>
          <a:lstStyle/>
          <a:p>
            <a:r>
              <a:rPr lang="en-US" sz="2400" b="1" dirty="0">
                <a:solidFill>
                  <a:srgbClr val="FF0000"/>
                </a:solidFill>
                <a:effectLst>
                  <a:outerShdw blurRad="38100" dist="38100" dir="2700000" algn="tl">
                    <a:srgbClr val="000000">
                      <a:alpha val="43137"/>
                    </a:srgbClr>
                  </a:outerShdw>
                </a:effectLst>
              </a:rPr>
              <a:t>Ordering Transcripts in College Application Manager</a:t>
            </a:r>
          </a:p>
        </p:txBody>
      </p:sp>
      <p:sp>
        <p:nvSpPr>
          <p:cNvPr id="5" name="Text Placeholder 4">
            <a:extLst>
              <a:ext uri="{FF2B5EF4-FFF2-40B4-BE49-F238E27FC236}">
                <a16:creationId xmlns:a16="http://schemas.microsoft.com/office/drawing/2014/main" id="{47938DCB-DC2B-FB1D-D222-D44E712288F6}"/>
              </a:ext>
            </a:extLst>
          </p:cNvPr>
          <p:cNvSpPr>
            <a:spLocks noGrp="1"/>
          </p:cNvSpPr>
          <p:nvPr>
            <p:ph type="body" sz="quarter" idx="3"/>
          </p:nvPr>
        </p:nvSpPr>
        <p:spPr>
          <a:xfrm>
            <a:off x="5753528" y="724257"/>
            <a:ext cx="6177213" cy="830672"/>
          </a:xfrm>
        </p:spPr>
        <p:txBody>
          <a:bodyPr>
            <a:normAutofit fontScale="77500" lnSpcReduction="20000"/>
          </a:bodyPr>
          <a:lstStyle/>
          <a:p>
            <a:pPr algn="ctr"/>
            <a:r>
              <a:rPr lang="en-US" dirty="0"/>
              <a:t>College Application Manager </a:t>
            </a:r>
          </a:p>
          <a:p>
            <a:pPr algn="ctr"/>
            <a:r>
              <a:rPr lang="en-US"/>
              <a:t>(</a:t>
            </a:r>
            <a:r>
              <a:rPr lang="en-US" dirty="0"/>
              <a:t>O</a:t>
            </a:r>
            <a:r>
              <a:rPr lang="en-US"/>
              <a:t>rder </a:t>
            </a:r>
            <a:r>
              <a:rPr lang="en-US" dirty="0"/>
              <a:t>transcripts here &amp; connect application to </a:t>
            </a:r>
            <a:r>
              <a:rPr lang="en-US" dirty="0" err="1"/>
              <a:t>CommonApp</a:t>
            </a:r>
            <a:r>
              <a:rPr lang="en-US" dirty="0"/>
              <a:t> &amp; </a:t>
            </a:r>
            <a:r>
              <a:rPr lang="en-US" dirty="0" err="1"/>
              <a:t>SchooLinks</a:t>
            </a:r>
            <a:r>
              <a:rPr lang="en-US" dirty="0"/>
              <a:t>)</a:t>
            </a:r>
          </a:p>
          <a:p>
            <a:endParaRPr lang="en-US" dirty="0"/>
          </a:p>
        </p:txBody>
      </p:sp>
      <p:sp>
        <p:nvSpPr>
          <p:cNvPr id="6" name="Content Placeholder 5">
            <a:extLst>
              <a:ext uri="{FF2B5EF4-FFF2-40B4-BE49-F238E27FC236}">
                <a16:creationId xmlns:a16="http://schemas.microsoft.com/office/drawing/2014/main" id="{E2B6DA27-19AF-D565-73DD-0947D6A1AB9A}"/>
              </a:ext>
            </a:extLst>
          </p:cNvPr>
          <p:cNvSpPr>
            <a:spLocks noGrp="1"/>
          </p:cNvSpPr>
          <p:nvPr>
            <p:ph sz="quarter" idx="4"/>
          </p:nvPr>
        </p:nvSpPr>
        <p:spPr>
          <a:xfrm>
            <a:off x="6172200" y="2078215"/>
            <a:ext cx="5183188" cy="4702729"/>
          </a:xfrm>
        </p:spPr>
        <p:txBody>
          <a:bodyPr>
            <a:normAutofit fontScale="77500" lnSpcReduction="20000"/>
          </a:bodyPr>
          <a:lstStyle/>
          <a:p>
            <a:pPr marL="0" indent="0" algn="l">
              <a:buNone/>
            </a:pPr>
            <a:endParaRPr lang="en-US" b="1" i="0" dirty="0">
              <a:solidFill>
                <a:srgbClr val="1A1A1A"/>
              </a:solidFill>
              <a:effectLst/>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dirty="0">
              <a:solidFill>
                <a:srgbClr val="1A1A1A"/>
              </a:solidFill>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i="0" dirty="0">
              <a:solidFill>
                <a:srgbClr val="1A1A1A"/>
              </a:solidFill>
              <a:effectLst/>
              <a:latin typeface="var(--font-family-primary)"/>
            </a:endParaRPr>
          </a:p>
          <a:p>
            <a:pPr marL="0" indent="0" algn="l">
              <a:buNone/>
            </a:pPr>
            <a:endParaRPr lang="en-US" b="1" dirty="0">
              <a:solidFill>
                <a:srgbClr val="1A1A1A"/>
              </a:solidFill>
              <a:latin typeface="var(--font-family-primary)"/>
            </a:endParaRPr>
          </a:p>
          <a:p>
            <a:pPr marL="0" indent="0" algn="ctr">
              <a:buNone/>
            </a:pPr>
            <a:r>
              <a:rPr lang="en-US" b="1" i="0" dirty="0">
                <a:solidFill>
                  <a:srgbClr val="1A1A1A"/>
                </a:solidFill>
                <a:effectLst/>
                <a:latin typeface="var(--font-family-primary)"/>
              </a:rPr>
              <a:t>* Important Note*</a:t>
            </a:r>
          </a:p>
          <a:p>
            <a:pPr marL="0" indent="0" algn="ctr">
              <a:lnSpc>
                <a:spcPct val="120000"/>
              </a:lnSpc>
              <a:buNone/>
            </a:pPr>
            <a:r>
              <a:rPr lang="en-US" dirty="0">
                <a:solidFill>
                  <a:srgbClr val="FF0000"/>
                </a:solidFill>
              </a:rPr>
              <a:t>If you are happy with your current class rank and it qualifies you for auto admit  into your choice schools, request  that your transcripts be sent to your colleges no later than </a:t>
            </a:r>
            <a:r>
              <a:rPr lang="en-US" b="1" u="sng" dirty="0">
                <a:solidFill>
                  <a:srgbClr val="FF0000"/>
                </a:solidFill>
              </a:rPr>
              <a:t>Monday, September 11</a:t>
            </a:r>
            <a:r>
              <a:rPr lang="en-US" b="1" u="sng" baseline="30000" dirty="0">
                <a:solidFill>
                  <a:srgbClr val="FF0000"/>
                </a:solidFill>
              </a:rPr>
              <a:t>th</a:t>
            </a:r>
            <a:endParaRPr lang="en-US" b="1" u="sng" dirty="0">
              <a:solidFill>
                <a:srgbClr val="FF0000"/>
              </a:solidFill>
            </a:endParaRPr>
          </a:p>
        </p:txBody>
      </p:sp>
      <p:pic>
        <p:nvPicPr>
          <p:cNvPr id="8" name="Picture 7">
            <a:extLst>
              <a:ext uri="{FF2B5EF4-FFF2-40B4-BE49-F238E27FC236}">
                <a16:creationId xmlns:a16="http://schemas.microsoft.com/office/drawing/2014/main" id="{E0949BC6-20EB-4A76-80EE-0A73F0236F49}"/>
              </a:ext>
            </a:extLst>
          </p:cNvPr>
          <p:cNvPicPr>
            <a:picLocks noChangeAspect="1"/>
          </p:cNvPicPr>
          <p:nvPr/>
        </p:nvPicPr>
        <p:blipFill>
          <a:blip r:embed="rId2"/>
          <a:stretch>
            <a:fillRect/>
          </a:stretch>
        </p:blipFill>
        <p:spPr>
          <a:xfrm>
            <a:off x="7141178" y="1247543"/>
            <a:ext cx="3245232" cy="3245232"/>
          </a:xfrm>
          <a:prstGeom prst="rect">
            <a:avLst/>
          </a:prstGeom>
        </p:spPr>
      </p:pic>
      <p:pic>
        <p:nvPicPr>
          <p:cNvPr id="10" name="Picture 9">
            <a:extLst>
              <a:ext uri="{FF2B5EF4-FFF2-40B4-BE49-F238E27FC236}">
                <a16:creationId xmlns:a16="http://schemas.microsoft.com/office/drawing/2014/main" id="{B4626319-C7DE-3E30-29EA-227B1AC5E3F1}"/>
              </a:ext>
            </a:extLst>
          </p:cNvPr>
          <p:cNvPicPr>
            <a:picLocks noChangeAspect="1"/>
          </p:cNvPicPr>
          <p:nvPr/>
        </p:nvPicPr>
        <p:blipFill>
          <a:blip r:embed="rId3"/>
          <a:stretch>
            <a:fillRect/>
          </a:stretch>
        </p:blipFill>
        <p:spPr>
          <a:xfrm>
            <a:off x="82193" y="639593"/>
            <a:ext cx="5445303" cy="6218407"/>
          </a:xfrm>
          <a:prstGeom prst="rect">
            <a:avLst/>
          </a:prstGeom>
        </p:spPr>
      </p:pic>
    </p:spTree>
    <p:extLst>
      <p:ext uri="{BB962C8B-B14F-4D97-AF65-F5344CB8AC3E}">
        <p14:creationId xmlns:p14="http://schemas.microsoft.com/office/powerpoint/2010/main" val="328487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6D1D7-3CFD-205A-9861-861791C03AE2}"/>
              </a:ext>
            </a:extLst>
          </p:cNvPr>
          <p:cNvSpPr>
            <a:spLocks noGrp="1"/>
          </p:cNvSpPr>
          <p:nvPr>
            <p:ph type="title"/>
          </p:nvPr>
        </p:nvSpPr>
        <p:spPr>
          <a:xfrm>
            <a:off x="1901162" y="92468"/>
            <a:ext cx="3722933" cy="760288"/>
          </a:xfrm>
          <a:ln w="25400" cap="sq">
            <a:solidFill>
              <a:srgbClr val="FFFFFF"/>
            </a:solidFill>
            <a:miter lim="800000"/>
          </a:ln>
        </p:spPr>
        <p:txBody>
          <a:bodyPr wrap="square">
            <a:normAutofit/>
          </a:bodyPr>
          <a:lstStyle/>
          <a:p>
            <a:pPr algn="ctr"/>
            <a:r>
              <a:rPr lang="en-US" sz="2400" dirty="0">
                <a:solidFill>
                  <a:srgbClr val="FFFFFF"/>
                </a:solidFill>
              </a:rPr>
              <a:t>Letters of Recommendation - Request</a:t>
            </a:r>
          </a:p>
        </p:txBody>
      </p:sp>
      <p:sp>
        <p:nvSpPr>
          <p:cNvPr id="16" name="Rectangle 15">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2B6DA27-19AF-D565-73DD-0947D6A1AB9A}"/>
              </a:ext>
            </a:extLst>
          </p:cNvPr>
          <p:cNvSpPr>
            <a:spLocks noGrp="1"/>
          </p:cNvSpPr>
          <p:nvPr>
            <p:ph sz="half" idx="1"/>
          </p:nvPr>
        </p:nvSpPr>
        <p:spPr>
          <a:xfrm>
            <a:off x="6574536" y="92467"/>
            <a:ext cx="5053066" cy="3094217"/>
          </a:xfrm>
        </p:spPr>
        <p:txBody>
          <a:bodyPr>
            <a:normAutofit/>
          </a:bodyPr>
          <a:lstStyle/>
          <a:p>
            <a:pPr marL="514350" indent="-514350">
              <a:buAutoNum type="arabicPeriod"/>
            </a:pPr>
            <a:r>
              <a:rPr lang="en-US" sz="2000" dirty="0"/>
              <a:t>Ask teacher and counselor in person</a:t>
            </a:r>
          </a:p>
          <a:p>
            <a:pPr marL="514350" indent="-514350">
              <a:buAutoNum type="arabicPeriod"/>
            </a:pPr>
            <a:r>
              <a:rPr lang="en-US" sz="2000" dirty="0"/>
              <a:t>Submit letter of  rec brag sheet to each recommender</a:t>
            </a:r>
          </a:p>
          <a:p>
            <a:pPr marL="514350" indent="-514350">
              <a:buAutoNum type="arabicPeriod"/>
            </a:pPr>
            <a:r>
              <a:rPr lang="en-US" sz="2000" dirty="0"/>
              <a:t>Submit request in </a:t>
            </a:r>
            <a:r>
              <a:rPr lang="en-US" sz="2000" dirty="0" err="1"/>
              <a:t>SchooLinks</a:t>
            </a:r>
            <a:endParaRPr lang="en-US" sz="2000" dirty="0"/>
          </a:p>
        </p:txBody>
      </p:sp>
      <p:pic>
        <p:nvPicPr>
          <p:cNvPr id="9" name="Content Placeholder 8">
            <a:extLst>
              <a:ext uri="{FF2B5EF4-FFF2-40B4-BE49-F238E27FC236}">
                <a16:creationId xmlns:a16="http://schemas.microsoft.com/office/drawing/2014/main" id="{1D91032C-04C8-996C-4406-10186682920B}"/>
              </a:ext>
            </a:extLst>
          </p:cNvPr>
          <p:cNvPicPr>
            <a:picLocks noGrp="1" noChangeAspect="1"/>
          </p:cNvPicPr>
          <p:nvPr>
            <p:ph sz="half" idx="2"/>
          </p:nvPr>
        </p:nvPicPr>
        <p:blipFill>
          <a:blip r:embed="rId2"/>
          <a:stretch>
            <a:fillRect/>
          </a:stretch>
        </p:blipFill>
        <p:spPr>
          <a:xfrm>
            <a:off x="1464854" y="1309028"/>
            <a:ext cx="3009743" cy="3160230"/>
          </a:xfrm>
        </p:spPr>
      </p:pic>
      <p:pic>
        <p:nvPicPr>
          <p:cNvPr id="11" name="Picture 10">
            <a:extLst>
              <a:ext uri="{FF2B5EF4-FFF2-40B4-BE49-F238E27FC236}">
                <a16:creationId xmlns:a16="http://schemas.microsoft.com/office/drawing/2014/main" id="{FEA4B9BC-8378-CC00-25DE-BE0A1B9C3C23}"/>
              </a:ext>
            </a:extLst>
          </p:cNvPr>
          <p:cNvPicPr>
            <a:picLocks noChangeAspect="1"/>
          </p:cNvPicPr>
          <p:nvPr/>
        </p:nvPicPr>
        <p:blipFill>
          <a:blip r:embed="rId3"/>
          <a:stretch>
            <a:fillRect/>
          </a:stretch>
        </p:blipFill>
        <p:spPr>
          <a:xfrm>
            <a:off x="3889949" y="2560551"/>
            <a:ext cx="3414977" cy="3875078"/>
          </a:xfrm>
          <a:prstGeom prst="rect">
            <a:avLst/>
          </a:prstGeom>
        </p:spPr>
      </p:pic>
      <p:pic>
        <p:nvPicPr>
          <p:cNvPr id="15" name="Picture 14">
            <a:extLst>
              <a:ext uri="{FF2B5EF4-FFF2-40B4-BE49-F238E27FC236}">
                <a16:creationId xmlns:a16="http://schemas.microsoft.com/office/drawing/2014/main" id="{2516655A-5DC8-D077-F6AA-16B6A186A1CF}"/>
              </a:ext>
            </a:extLst>
          </p:cNvPr>
          <p:cNvPicPr>
            <a:picLocks noChangeAspect="1"/>
          </p:cNvPicPr>
          <p:nvPr/>
        </p:nvPicPr>
        <p:blipFill>
          <a:blip r:embed="rId4"/>
          <a:stretch>
            <a:fillRect/>
          </a:stretch>
        </p:blipFill>
        <p:spPr>
          <a:xfrm>
            <a:off x="7138934" y="4078948"/>
            <a:ext cx="5053066" cy="2809875"/>
          </a:xfrm>
          <a:prstGeom prst="rect">
            <a:avLst/>
          </a:prstGeom>
        </p:spPr>
      </p:pic>
      <p:sp>
        <p:nvSpPr>
          <p:cNvPr id="17" name="TextBox 16">
            <a:extLst>
              <a:ext uri="{FF2B5EF4-FFF2-40B4-BE49-F238E27FC236}">
                <a16:creationId xmlns:a16="http://schemas.microsoft.com/office/drawing/2014/main" id="{CD9EF699-FBFE-D699-9796-5D41CE56A466}"/>
              </a:ext>
            </a:extLst>
          </p:cNvPr>
          <p:cNvSpPr txBox="1"/>
          <p:nvPr/>
        </p:nvSpPr>
        <p:spPr>
          <a:xfrm>
            <a:off x="1464854" y="1017142"/>
            <a:ext cx="1247524" cy="307777"/>
          </a:xfrm>
          <a:prstGeom prst="rect">
            <a:avLst/>
          </a:prstGeom>
          <a:noFill/>
        </p:spPr>
        <p:txBody>
          <a:bodyPr wrap="square" rtlCol="0">
            <a:spAutoFit/>
          </a:bodyPr>
          <a:lstStyle/>
          <a:p>
            <a:r>
              <a:rPr lang="en-US" sz="1400" b="1" u="sng" dirty="0"/>
              <a:t>Step 1</a:t>
            </a:r>
          </a:p>
        </p:txBody>
      </p:sp>
      <p:sp>
        <p:nvSpPr>
          <p:cNvPr id="19" name="TextBox 18">
            <a:extLst>
              <a:ext uri="{FF2B5EF4-FFF2-40B4-BE49-F238E27FC236}">
                <a16:creationId xmlns:a16="http://schemas.microsoft.com/office/drawing/2014/main" id="{7B83B261-8BD9-389C-B6DC-CDA744A0220C}"/>
              </a:ext>
            </a:extLst>
          </p:cNvPr>
          <p:cNvSpPr txBox="1"/>
          <p:nvPr/>
        </p:nvSpPr>
        <p:spPr>
          <a:xfrm>
            <a:off x="4017196" y="2691829"/>
            <a:ext cx="606175" cy="523220"/>
          </a:xfrm>
          <a:prstGeom prst="rect">
            <a:avLst/>
          </a:prstGeom>
          <a:noFill/>
        </p:spPr>
        <p:txBody>
          <a:bodyPr wrap="square" rtlCol="0">
            <a:spAutoFit/>
          </a:bodyPr>
          <a:lstStyle/>
          <a:p>
            <a:pPr algn="ctr"/>
            <a:r>
              <a:rPr lang="en-US" sz="1400" b="1" u="sng" dirty="0"/>
              <a:t>Step 2</a:t>
            </a:r>
          </a:p>
        </p:txBody>
      </p:sp>
      <p:sp>
        <p:nvSpPr>
          <p:cNvPr id="20" name="TextBox 19">
            <a:extLst>
              <a:ext uri="{FF2B5EF4-FFF2-40B4-BE49-F238E27FC236}">
                <a16:creationId xmlns:a16="http://schemas.microsoft.com/office/drawing/2014/main" id="{D896C448-B0C6-7CAD-8BAD-4ABC78E72764}"/>
              </a:ext>
            </a:extLst>
          </p:cNvPr>
          <p:cNvSpPr txBox="1"/>
          <p:nvPr/>
        </p:nvSpPr>
        <p:spPr>
          <a:xfrm>
            <a:off x="7006975" y="4469258"/>
            <a:ext cx="725295" cy="307777"/>
          </a:xfrm>
          <a:prstGeom prst="rect">
            <a:avLst/>
          </a:prstGeom>
          <a:noFill/>
        </p:spPr>
        <p:txBody>
          <a:bodyPr wrap="square" rtlCol="0">
            <a:spAutoFit/>
          </a:bodyPr>
          <a:lstStyle/>
          <a:p>
            <a:r>
              <a:rPr lang="en-US" sz="1400" b="1" u="sng" dirty="0"/>
              <a:t>Step</a:t>
            </a:r>
            <a:r>
              <a:rPr lang="en-US" sz="1200" b="1" u="sng" dirty="0"/>
              <a:t> 3</a:t>
            </a:r>
          </a:p>
        </p:txBody>
      </p:sp>
    </p:spTree>
    <p:extLst>
      <p:ext uri="{BB962C8B-B14F-4D97-AF65-F5344CB8AC3E}">
        <p14:creationId xmlns:p14="http://schemas.microsoft.com/office/powerpoint/2010/main" val="33463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3C11A-AEE0-E6EF-C09F-4CD744B02922}"/>
              </a:ext>
            </a:extLst>
          </p:cNvPr>
          <p:cNvSpPr>
            <a:spLocks noGrp="1"/>
          </p:cNvSpPr>
          <p:nvPr>
            <p:ph type="title"/>
          </p:nvPr>
        </p:nvSpPr>
        <p:spPr>
          <a:xfrm>
            <a:off x="838201" y="365125"/>
            <a:ext cx="5251316" cy="1807305"/>
          </a:xfrm>
        </p:spPr>
        <p:txBody>
          <a:bodyPr>
            <a:normAutofit/>
          </a:bodyPr>
          <a:lstStyle/>
          <a:p>
            <a:r>
              <a:rPr lang="en-US" sz="3100" b="1">
                <a:effectLst>
                  <a:outerShdw blurRad="38100" dist="38100" dir="2700000" algn="tl">
                    <a:srgbClr val="000000">
                      <a:alpha val="43137"/>
                    </a:srgbClr>
                  </a:outerShdw>
                </a:effectLst>
              </a:rPr>
              <a:t>2 Excused Absence College visits this year </a:t>
            </a:r>
            <a:br>
              <a:rPr lang="en-US" sz="3100" b="1">
                <a:effectLst>
                  <a:outerShdw blurRad="38100" dist="38100" dir="2700000" algn="tl">
                    <a:srgbClr val="000000">
                      <a:alpha val="43137"/>
                    </a:srgbClr>
                  </a:outerShdw>
                </a:effectLst>
              </a:rPr>
            </a:br>
            <a:r>
              <a:rPr lang="en-US" sz="3100" b="1">
                <a:effectLst>
                  <a:outerShdw blurRad="38100" dist="38100" dir="2700000" algn="tl">
                    <a:srgbClr val="000000">
                      <a:alpha val="43137"/>
                    </a:srgbClr>
                  </a:outerShdw>
                </a:effectLst>
              </a:rPr>
              <a:t>&amp; </a:t>
            </a:r>
            <a:br>
              <a:rPr lang="en-US" sz="3100" b="1">
                <a:effectLst>
                  <a:outerShdw blurRad="38100" dist="38100" dir="2700000" algn="tl">
                    <a:srgbClr val="000000">
                      <a:alpha val="43137"/>
                    </a:srgbClr>
                  </a:outerShdw>
                </a:effectLst>
              </a:rPr>
            </a:br>
            <a:r>
              <a:rPr lang="en-US" sz="3100" b="1">
                <a:effectLst>
                  <a:outerShdw blurRad="38100" dist="38100" dir="2700000" algn="tl">
                    <a:srgbClr val="000000">
                      <a:alpha val="43137"/>
                    </a:srgbClr>
                  </a:outerShdw>
                </a:effectLst>
              </a:rPr>
              <a:t>CCR Has 2 College Fieldtrips TBD</a:t>
            </a:r>
          </a:p>
        </p:txBody>
      </p:sp>
      <p:sp>
        <p:nvSpPr>
          <p:cNvPr id="5" name="Content Placeholder 4">
            <a:extLst>
              <a:ext uri="{FF2B5EF4-FFF2-40B4-BE49-F238E27FC236}">
                <a16:creationId xmlns:a16="http://schemas.microsoft.com/office/drawing/2014/main" id="{8BE4666F-847F-357E-20E8-9C38D61CF537}"/>
              </a:ext>
            </a:extLst>
          </p:cNvPr>
          <p:cNvSpPr>
            <a:spLocks noGrp="1"/>
          </p:cNvSpPr>
          <p:nvPr>
            <p:ph idx="1"/>
          </p:nvPr>
        </p:nvSpPr>
        <p:spPr>
          <a:xfrm>
            <a:off x="838200" y="2333297"/>
            <a:ext cx="4619621" cy="3843666"/>
          </a:xfrm>
        </p:spPr>
        <p:txBody>
          <a:bodyPr>
            <a:normAutofit/>
          </a:bodyPr>
          <a:lstStyle/>
          <a:p>
            <a:r>
              <a:rPr lang="en-US" sz="1700"/>
              <a:t>A student shall be excused for up to two (2) days during the student’s junior year and up to two (2) days during the student’s senior year to visit an accredited institution of higher education. A student shall be required to submit verification of such visit(s) by providing:</a:t>
            </a:r>
          </a:p>
          <a:p>
            <a:r>
              <a:rPr lang="en-US" sz="1700"/>
              <a:t>A letter from the university/college verifying the date(s) and purpose of the visit in order to be counted present for attendance accounting purposes.</a:t>
            </a:r>
          </a:p>
          <a:p>
            <a:r>
              <a:rPr lang="en-US" sz="1700"/>
              <a:t>If a university/college verification letter is not submitted with in two (2) school days after the visit, the absence(s) will be considered unexcused. </a:t>
            </a:r>
          </a:p>
          <a:p>
            <a:endParaRPr lang="en-US" sz="1700"/>
          </a:p>
        </p:txBody>
      </p:sp>
      <p:pic>
        <p:nvPicPr>
          <p:cNvPr id="7" name="Picture 6" descr="Calendar on table">
            <a:extLst>
              <a:ext uri="{FF2B5EF4-FFF2-40B4-BE49-F238E27FC236}">
                <a16:creationId xmlns:a16="http://schemas.microsoft.com/office/drawing/2014/main" id="{6E3751E0-2693-CAA2-CE66-F972E0C2BA7B}"/>
              </a:ext>
            </a:extLst>
          </p:cNvPr>
          <p:cNvPicPr>
            <a:picLocks noChangeAspect="1"/>
          </p:cNvPicPr>
          <p:nvPr/>
        </p:nvPicPr>
        <p:blipFill rotWithShape="1">
          <a:blip r:embed="rId2"/>
          <a:srcRect l="2146" r="3981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972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1FDE0-6720-7265-DC43-78D60E900823}"/>
              </a:ext>
            </a:extLst>
          </p:cNvPr>
          <p:cNvSpPr>
            <a:spLocks noGrp="1"/>
          </p:cNvSpPr>
          <p:nvPr>
            <p:ph type="title"/>
          </p:nvPr>
        </p:nvSpPr>
        <p:spPr>
          <a:xfrm>
            <a:off x="1136397" y="318499"/>
            <a:ext cx="7791846" cy="1826491"/>
          </a:xfrm>
        </p:spPr>
        <p:txBody>
          <a:bodyPr anchor="b">
            <a:normAutofit/>
          </a:bodyPr>
          <a:lstStyle/>
          <a:p>
            <a:r>
              <a:rPr lang="en-US" sz="3200" b="1" dirty="0">
                <a:effectLst>
                  <a:outerShdw blurRad="38100" dist="38100" dir="2700000" algn="tl">
                    <a:srgbClr val="000000">
                      <a:alpha val="43137"/>
                    </a:srgbClr>
                  </a:outerShdw>
                </a:effectLst>
              </a:rPr>
              <a:t>FAFSA * Other Graduation Requirements: </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Oct 17 (Elkins) 19 (Ridge Point) Assembly</a:t>
            </a:r>
            <a:br>
              <a:rPr lang="en-US" sz="2800" b="1" dirty="0"/>
            </a:br>
            <a:br>
              <a:rPr lang="en-US" sz="2800" b="1" dirty="0"/>
            </a:br>
            <a:endParaRPr lang="en-US" sz="2800" b="1" dirty="0"/>
          </a:p>
        </p:txBody>
      </p:sp>
      <p:sp>
        <p:nvSpPr>
          <p:cNvPr id="3" name="Content Placeholder 2">
            <a:extLst>
              <a:ext uri="{FF2B5EF4-FFF2-40B4-BE49-F238E27FC236}">
                <a16:creationId xmlns:a16="http://schemas.microsoft.com/office/drawing/2014/main" id="{01A4B65C-72C6-023A-475E-FFEB4FA4DDE7}"/>
              </a:ext>
            </a:extLst>
          </p:cNvPr>
          <p:cNvSpPr>
            <a:spLocks noGrp="1"/>
          </p:cNvSpPr>
          <p:nvPr>
            <p:ph idx="1"/>
          </p:nvPr>
        </p:nvSpPr>
        <p:spPr>
          <a:xfrm>
            <a:off x="1144923" y="2405894"/>
            <a:ext cx="5315189" cy="3535083"/>
          </a:xfrm>
        </p:spPr>
        <p:txBody>
          <a:bodyPr anchor="t">
            <a:normAutofit fontScale="92500" lnSpcReduction="10000"/>
          </a:bodyPr>
          <a:lstStyle/>
          <a:p>
            <a:r>
              <a:rPr lang="en-US" sz="1600" b="1" dirty="0"/>
              <a:t>District FAFSA Night- December 6, 2023 @ 6:00 pm –Virtual </a:t>
            </a:r>
            <a:r>
              <a:rPr lang="en-US" sz="1600" dirty="0"/>
              <a:t>Event- more information is forthcoming! </a:t>
            </a:r>
          </a:p>
          <a:p>
            <a:r>
              <a:rPr lang="en-US" sz="1600" dirty="0"/>
              <a:t>State of Texas law that all graduating Seniors MUST complete the FAFSA/TASFA/Opt-Out form </a:t>
            </a:r>
          </a:p>
          <a:p>
            <a:pPr lvl="1"/>
            <a:r>
              <a:rPr lang="en-US" sz="1600" dirty="0"/>
              <a:t>Start by creating a FSAID @ </a:t>
            </a:r>
            <a:r>
              <a:rPr lang="en-US" sz="1600" dirty="0">
                <a:hlinkClick r:id="rId2"/>
              </a:rPr>
              <a:t>https://studentaid.gov/fsa-id/create-account/launch</a:t>
            </a:r>
            <a:endParaRPr lang="en-US" sz="1600" dirty="0"/>
          </a:p>
          <a:p>
            <a:r>
              <a:rPr lang="en-US" sz="1600" dirty="0"/>
              <a:t>Submit for verification to </a:t>
            </a:r>
            <a:r>
              <a:rPr lang="en-US" sz="1600" dirty="0" err="1"/>
              <a:t>SchooLinks</a:t>
            </a:r>
            <a:r>
              <a:rPr lang="en-US" sz="1600" dirty="0"/>
              <a:t> – Tutorial  Forthcoming</a:t>
            </a:r>
          </a:p>
          <a:p>
            <a:r>
              <a:rPr lang="en-US" sz="1600" dirty="0"/>
              <a:t>Added to Official Transcript by the Registrar</a:t>
            </a:r>
          </a:p>
          <a:p>
            <a:r>
              <a:rPr lang="en-US" sz="1600" dirty="0"/>
              <a:t>*By completing an opt-out form, you are stating for graduation ONLY you are choosing NOT to complete a FAFSA/TASFA application. Student can STILL complete the FAFSA application. </a:t>
            </a:r>
          </a:p>
          <a:p>
            <a:r>
              <a:rPr lang="en-US" sz="1600" dirty="0"/>
              <a:t>FAFSA/TASFA Priority deadline has not been determined because the FAFSA application doesn’t open until December 1st this year.</a:t>
            </a:r>
          </a:p>
          <a:p>
            <a:endParaRPr lang="en-US" sz="1100" dirty="0"/>
          </a:p>
        </p:txBody>
      </p:sp>
      <p:sp>
        <p:nvSpPr>
          <p:cNvPr id="46" name="Rectangle 4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qr code with a dinosaur&#10;&#10;Description automatically generated">
            <a:extLst>
              <a:ext uri="{FF2B5EF4-FFF2-40B4-BE49-F238E27FC236}">
                <a16:creationId xmlns:a16="http://schemas.microsoft.com/office/drawing/2014/main" id="{879F6FEC-081C-C568-AF45-100F8D570873}"/>
              </a:ext>
            </a:extLst>
          </p:cNvPr>
          <p:cNvPicPr>
            <a:picLocks noChangeAspect="1"/>
          </p:cNvPicPr>
          <p:nvPr/>
        </p:nvPicPr>
        <p:blipFill>
          <a:blip r:embed="rId3"/>
          <a:stretch>
            <a:fillRect/>
          </a:stretch>
        </p:blipFill>
        <p:spPr>
          <a:xfrm>
            <a:off x="8595507" y="1866829"/>
            <a:ext cx="3124317" cy="3124317"/>
          </a:xfrm>
          <a:prstGeom prst="rect">
            <a:avLst/>
          </a:prstGeom>
        </p:spPr>
      </p:pic>
      <p:pic>
        <p:nvPicPr>
          <p:cNvPr id="7" name="Picture 6">
            <a:extLst>
              <a:ext uri="{FF2B5EF4-FFF2-40B4-BE49-F238E27FC236}">
                <a16:creationId xmlns:a16="http://schemas.microsoft.com/office/drawing/2014/main" id="{159E1B01-A876-28B3-99D6-85AAF00CCA58}"/>
              </a:ext>
            </a:extLst>
          </p:cNvPr>
          <p:cNvPicPr>
            <a:picLocks noChangeAspect="1"/>
          </p:cNvPicPr>
          <p:nvPr/>
        </p:nvPicPr>
        <p:blipFill>
          <a:blip r:embed="rId4"/>
          <a:stretch>
            <a:fillRect/>
          </a:stretch>
        </p:blipFill>
        <p:spPr>
          <a:xfrm>
            <a:off x="2997107" y="1832743"/>
            <a:ext cx="3098893" cy="442699"/>
          </a:xfrm>
          <a:prstGeom prst="rect">
            <a:avLst/>
          </a:prstGeom>
        </p:spPr>
      </p:pic>
    </p:spTree>
    <p:extLst>
      <p:ext uri="{BB962C8B-B14F-4D97-AF65-F5344CB8AC3E}">
        <p14:creationId xmlns:p14="http://schemas.microsoft.com/office/powerpoint/2010/main" val="155361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56" name="Straight Connector 55">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ectangle 58">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1FDE0-6720-7265-DC43-78D60E900823}"/>
              </a:ext>
            </a:extLst>
          </p:cNvPr>
          <p:cNvSpPr>
            <a:spLocks noGrp="1"/>
          </p:cNvSpPr>
          <p:nvPr>
            <p:ph type="title"/>
          </p:nvPr>
        </p:nvSpPr>
        <p:spPr>
          <a:xfrm>
            <a:off x="1060232" y="3941205"/>
            <a:ext cx="10071536" cy="929750"/>
          </a:xfrm>
        </p:spPr>
        <p:txBody>
          <a:bodyPr vert="horz" lIns="91440" tIns="45720" rIns="91440" bIns="45720" rtlCol="0" anchor="b">
            <a:normAutofit/>
          </a:bodyPr>
          <a:lstStyle/>
          <a:p>
            <a:pPr algn="ctr"/>
            <a:r>
              <a:rPr lang="en-US" sz="5200" b="1"/>
              <a:t>Finding Scholarships in SchooLinks</a:t>
            </a:r>
          </a:p>
        </p:txBody>
      </p:sp>
      <p:pic>
        <p:nvPicPr>
          <p:cNvPr id="4" name="Online Media 3" title="Managing Scholarships in SchooLinks">
            <a:hlinkClick r:id="" action="ppaction://media"/>
            <a:extLst>
              <a:ext uri="{FF2B5EF4-FFF2-40B4-BE49-F238E27FC236}">
                <a16:creationId xmlns:a16="http://schemas.microsoft.com/office/drawing/2014/main" id="{26786C36-95DA-EDBB-C7D7-2D4CB0AEA042}"/>
              </a:ext>
            </a:extLst>
          </p:cNvPr>
          <p:cNvPicPr>
            <a:picLocks noGrp="1" noRot="1" noChangeAspect="1"/>
          </p:cNvPicPr>
          <p:nvPr>
            <p:ph idx="1"/>
            <a:videoFile r:link="rId1"/>
          </p:nvPr>
        </p:nvPicPr>
        <p:blipFill>
          <a:blip r:embed="rId3"/>
          <a:stretch>
            <a:fillRect/>
          </a:stretch>
        </p:blipFill>
        <p:spPr>
          <a:xfrm>
            <a:off x="897717" y="738658"/>
            <a:ext cx="5069590" cy="2864318"/>
          </a:xfrm>
          <a:prstGeom prst="rect">
            <a:avLst/>
          </a:prstGeom>
        </p:spPr>
      </p:pic>
      <p:pic>
        <p:nvPicPr>
          <p:cNvPr id="6" name="Picture 5">
            <a:extLst>
              <a:ext uri="{FF2B5EF4-FFF2-40B4-BE49-F238E27FC236}">
                <a16:creationId xmlns:a16="http://schemas.microsoft.com/office/drawing/2014/main" id="{80EB1710-679B-3F8B-1DCD-D8767F6B332D}"/>
              </a:ext>
            </a:extLst>
          </p:cNvPr>
          <p:cNvPicPr>
            <a:picLocks noChangeAspect="1"/>
          </p:cNvPicPr>
          <p:nvPr/>
        </p:nvPicPr>
        <p:blipFill>
          <a:blip r:embed="rId4"/>
          <a:stretch>
            <a:fillRect/>
          </a:stretch>
        </p:blipFill>
        <p:spPr>
          <a:xfrm>
            <a:off x="7261779" y="671201"/>
            <a:ext cx="2999232" cy="2999232"/>
          </a:xfrm>
          <a:prstGeom prst="rect">
            <a:avLst/>
          </a:prstGeom>
        </p:spPr>
      </p:pic>
    </p:spTree>
    <p:extLst>
      <p:ext uri="{BB962C8B-B14F-4D97-AF65-F5344CB8AC3E}">
        <p14:creationId xmlns:p14="http://schemas.microsoft.com/office/powerpoint/2010/main" val="30838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759A2-9300-792E-CD7C-D261C27867EE}"/>
              </a:ext>
            </a:extLst>
          </p:cNvPr>
          <p:cNvSpPr txBox="1"/>
          <p:nvPr/>
        </p:nvSpPr>
        <p:spPr>
          <a:xfrm>
            <a:off x="1397285" y="1859622"/>
            <a:ext cx="9411128" cy="4031873"/>
          </a:xfrm>
          <a:prstGeom prst="rect">
            <a:avLst/>
          </a:prstGeom>
          <a:noFill/>
        </p:spPr>
        <p:txBody>
          <a:bodyPr wrap="square">
            <a:spAutoFit/>
          </a:bodyPr>
          <a:lstStyle/>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your attention! </a:t>
            </a:r>
          </a:p>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Elkins &amp; Ridge Point HS’s CCR &amp; Counseling team</a:t>
            </a:r>
          </a:p>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wishes you the best as you pursue your post-high school goals!</a:t>
            </a:r>
          </a:p>
          <a:p>
            <a:pPr algn="ctr"/>
            <a:endPar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dirty="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dirty="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dirty="0">
              <a:solidFill>
                <a:schemeClr val="bg1"/>
              </a:solidFill>
              <a:latin typeface="Arial" panose="020B0604020202020204" pitchFamily="34" charset="0"/>
              <a:cs typeface="Arial" panose="020B0604020202020204" pitchFamily="34" charset="0"/>
            </a:endParaRPr>
          </a:p>
          <a:p>
            <a:pPr algn="ctr">
              <a:lnSpc>
                <a:spcPct val="150000"/>
              </a:lnSpc>
            </a:pPr>
            <a:r>
              <a:rPr lang="en-US" sz="1200" dirty="0" err="1">
                <a:solidFill>
                  <a:schemeClr val="bg1"/>
                </a:solidFill>
                <a:latin typeface="Arial" panose="020B0604020202020204" pitchFamily="34" charset="0"/>
                <a:cs typeface="Arial" panose="020B0604020202020204" pitchFamily="34" charset="0"/>
              </a:rPr>
              <a:t>www.fortbendisd.com</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85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630936" y="640823"/>
            <a:ext cx="3419856" cy="405446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nSpc>
                <a:spcPct val="120000"/>
              </a:lnSpc>
              <a:spcAft>
                <a:spcPts val="600"/>
              </a:spcAft>
              <a:buFont typeface="+mj-lt"/>
              <a:buAutoNum type="arabicPeriod"/>
            </a:pPr>
            <a:r>
              <a:rPr lang="en-US" sz="4000" b="1" kern="1200" dirty="0">
                <a:solidFill>
                  <a:schemeClr val="tx1"/>
                </a:solidFill>
                <a:latin typeface="+mj-lt"/>
                <a:ea typeface="+mj-ea"/>
                <a:cs typeface="+mj-cs"/>
              </a:rPr>
              <a:t>Who am I </a:t>
            </a:r>
          </a:p>
          <a:p>
            <a:pPr marL="742950" indent="-742950">
              <a:lnSpc>
                <a:spcPct val="120000"/>
              </a:lnSpc>
              <a:spcAft>
                <a:spcPts val="600"/>
              </a:spcAft>
              <a:buFont typeface="+mj-lt"/>
              <a:buAutoNum type="arabicPeriod"/>
            </a:pPr>
            <a:r>
              <a:rPr lang="en-US" sz="4000" b="1" kern="1200" dirty="0">
                <a:solidFill>
                  <a:schemeClr val="tx1"/>
                </a:solidFill>
                <a:latin typeface="+mj-lt"/>
                <a:ea typeface="+mj-ea"/>
                <a:cs typeface="+mj-cs"/>
              </a:rPr>
              <a:t>What do I do</a:t>
            </a:r>
          </a:p>
          <a:p>
            <a:pPr marL="742950" indent="-742950">
              <a:lnSpc>
                <a:spcPct val="120000"/>
              </a:lnSpc>
              <a:spcAft>
                <a:spcPts val="600"/>
              </a:spcAft>
              <a:buFont typeface="+mj-lt"/>
              <a:buAutoNum type="arabicPeriod"/>
            </a:pPr>
            <a:r>
              <a:rPr lang="en-US" sz="4000" b="1" kern="1200" dirty="0">
                <a:solidFill>
                  <a:schemeClr val="tx1"/>
                </a:solidFill>
                <a:latin typeface="+mj-lt"/>
                <a:ea typeface="+mj-ea"/>
                <a:cs typeface="+mj-cs"/>
              </a:rPr>
              <a:t>Where am I located</a:t>
            </a:r>
          </a:p>
          <a:p>
            <a:pPr marL="742950" indent="-742950">
              <a:lnSpc>
                <a:spcPct val="120000"/>
              </a:lnSpc>
              <a:spcAft>
                <a:spcPts val="600"/>
              </a:spcAft>
              <a:buFont typeface="+mj-lt"/>
              <a:buAutoNum type="arabicPeriod"/>
            </a:pPr>
            <a:r>
              <a:rPr lang="en-US" sz="4000" b="1" kern="1200" dirty="0">
                <a:solidFill>
                  <a:schemeClr val="tx1"/>
                </a:solidFill>
                <a:latin typeface="+mj-lt"/>
                <a:ea typeface="+mj-ea"/>
                <a:cs typeface="+mj-cs"/>
              </a:rPr>
              <a:t>When can you see me?</a:t>
            </a:r>
          </a:p>
          <a:p>
            <a:pPr algn="ctr">
              <a:spcAft>
                <a:spcPts val="600"/>
              </a:spcAft>
            </a:pPr>
            <a:endParaRPr lang="en-US" sz="4000" b="1" dirty="0"/>
          </a:p>
        </p:txBody>
      </p:sp>
      <p:sp>
        <p:nvSpPr>
          <p:cNvPr id="1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sign&#10;&#10;Description automatically generated">
            <a:extLst>
              <a:ext uri="{FF2B5EF4-FFF2-40B4-BE49-F238E27FC236}">
                <a16:creationId xmlns:a16="http://schemas.microsoft.com/office/drawing/2014/main" id="{E71FCB3F-E872-9B0F-6567-B45AD66A2142}"/>
              </a:ext>
            </a:extLst>
          </p:cNvPr>
          <p:cNvPicPr>
            <a:picLocks noChangeAspect="1"/>
          </p:cNvPicPr>
          <p:nvPr/>
        </p:nvPicPr>
        <p:blipFill>
          <a:blip r:embed="rId3"/>
          <a:stretch>
            <a:fillRect/>
          </a:stretch>
        </p:blipFill>
        <p:spPr>
          <a:xfrm>
            <a:off x="4666488" y="1482905"/>
            <a:ext cx="7333728" cy="3666865"/>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6723665" y="679730"/>
            <a:ext cx="4779713" cy="227922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6000" b="1" dirty="0"/>
          </a:p>
          <a:p>
            <a:pPr algn="ctr">
              <a:spcAft>
                <a:spcPts val="600"/>
              </a:spcAft>
            </a:pPr>
            <a:r>
              <a:rPr lang="en-US" sz="6000" b="1" dirty="0"/>
              <a:t>Your EHS Counseling Team</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2BB4C7-8489-18C2-60D0-0281B955BA96}"/>
              </a:ext>
            </a:extLst>
          </p:cNvPr>
          <p:cNvSpPr txBox="1"/>
          <p:nvPr/>
        </p:nvSpPr>
        <p:spPr>
          <a:xfrm>
            <a:off x="696202" y="448221"/>
            <a:ext cx="5460759" cy="6771084"/>
          </a:xfrm>
          <a:prstGeom prst="rect">
            <a:avLst/>
          </a:prstGeom>
          <a:noFill/>
        </p:spPr>
        <p:txBody>
          <a:bodyPr wrap="square">
            <a:spAutoFit/>
          </a:bodyPr>
          <a:lstStyle/>
          <a:p>
            <a:pPr lvl="1"/>
            <a:r>
              <a:rPr lang="en-US" sz="1000" b="1" i="0" dirty="0">
                <a:solidFill>
                  <a:srgbClr val="484848"/>
                </a:solidFill>
                <a:effectLst/>
                <a:latin typeface="Poppins" panose="020B0502040204020203" pitchFamily="2" charset="0"/>
              </a:rPr>
              <a:t>Lead Counselor, Dina Powis</a:t>
            </a:r>
          </a:p>
          <a:p>
            <a:pPr algn="l"/>
            <a:r>
              <a:rPr lang="en-US" sz="1000" b="1" i="1" dirty="0">
                <a:solidFill>
                  <a:srgbClr val="484848"/>
                </a:solidFill>
                <a:effectLst/>
                <a:latin typeface="Poppins" panose="020B0502040204020203" pitchFamily="2" charset="0"/>
              </a:rPr>
              <a:t>Last Names Sn - Z</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3"/>
              </a:rPr>
              <a:t>Dina.Powis@fortbendisd.com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281-634-2613</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Kathleen Fey</a:t>
            </a:r>
          </a:p>
          <a:p>
            <a:pPr algn="l"/>
            <a:r>
              <a:rPr lang="en-US" sz="1000" b="1" i="1" dirty="0">
                <a:solidFill>
                  <a:srgbClr val="484848"/>
                </a:solidFill>
                <a:effectLst/>
                <a:latin typeface="Poppins" panose="020B0502040204020203" pitchFamily="2" charset="0"/>
              </a:rPr>
              <a:t>Last Names A - Cha</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4"/>
              </a:rPr>
              <a:t>Kathleen.Fey@fortbendisd.com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281-634-2607</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Richerica Wolf</a:t>
            </a:r>
          </a:p>
          <a:p>
            <a:pPr algn="l"/>
            <a:r>
              <a:rPr lang="en-US" sz="1000" b="1" i="1" dirty="0">
                <a:solidFill>
                  <a:srgbClr val="484848"/>
                </a:solidFill>
                <a:effectLst/>
                <a:latin typeface="Poppins" panose="020B0502040204020203" pitchFamily="2" charset="0"/>
              </a:rPr>
              <a:t>Last Names </a:t>
            </a:r>
            <a:r>
              <a:rPr lang="en-US" sz="1000" b="1" i="1" dirty="0" err="1">
                <a:solidFill>
                  <a:srgbClr val="484848"/>
                </a:solidFill>
                <a:effectLst/>
                <a:latin typeface="Poppins" panose="020B0502040204020203" pitchFamily="2" charset="0"/>
              </a:rPr>
              <a:t>Chb</a:t>
            </a:r>
            <a:r>
              <a:rPr lang="en-US" sz="1000" b="1" i="1" dirty="0">
                <a:solidFill>
                  <a:srgbClr val="484848"/>
                </a:solidFill>
                <a:effectLst/>
                <a:latin typeface="Poppins" panose="020B0502040204020203" pitchFamily="2" charset="0"/>
              </a:rPr>
              <a:t> - G</a:t>
            </a:r>
            <a:r>
              <a:rPr lang="en-US" sz="1000" b="1" i="0" dirty="0">
                <a:solidFill>
                  <a:srgbClr val="484848"/>
                </a:solidFill>
                <a:effectLst/>
                <a:latin typeface="Poppins" panose="020B0502040204020203" pitchFamily="2" charset="0"/>
              </a:rPr>
              <a:t> </a:t>
            </a:r>
          </a:p>
          <a:p>
            <a:pPr algn="l"/>
            <a:r>
              <a:rPr lang="en-US" sz="1000" b="1" i="0" u="none" strike="noStrike" dirty="0">
                <a:solidFill>
                  <a:srgbClr val="10069F"/>
                </a:solidFill>
                <a:effectLst/>
                <a:latin typeface="Open Sans" panose="020B0606030504020204" pitchFamily="34" charset="0"/>
                <a:hlinkClick r:id="rId5"/>
              </a:rPr>
              <a:t>Richerica.Wolf@fortbendisd.com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281-634-9843</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Ivy James</a:t>
            </a:r>
          </a:p>
          <a:p>
            <a:pPr algn="l"/>
            <a:r>
              <a:rPr lang="en-US" sz="1000" b="1" i="1" dirty="0">
                <a:solidFill>
                  <a:srgbClr val="484848"/>
                </a:solidFill>
                <a:effectLst/>
                <a:latin typeface="Poppins" panose="020B0502040204020203" pitchFamily="2" charset="0"/>
              </a:rPr>
              <a:t>Last Names H - Le </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6"/>
              </a:rPr>
              <a:t>Ivy.BowenJames@fortbendisd.com</a:t>
            </a:r>
            <a:r>
              <a:rPr lang="en-US" sz="1000" b="0" i="0" dirty="0">
                <a:solidFill>
                  <a:srgbClr val="484848"/>
                </a:solidFill>
                <a:effectLst/>
                <a:latin typeface="Open Sans" panose="020B0606030504020204" pitchFamily="34" charset="0"/>
              </a:rPr>
              <a:t> </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Elisha Carter</a:t>
            </a:r>
          </a:p>
          <a:p>
            <a:pPr algn="l"/>
            <a:r>
              <a:rPr lang="en-US" sz="1000" b="1" i="1" dirty="0">
                <a:solidFill>
                  <a:srgbClr val="484848"/>
                </a:solidFill>
                <a:effectLst/>
                <a:latin typeface="Poppins" panose="020B0502040204020203" pitchFamily="2" charset="0"/>
              </a:rPr>
              <a:t>Last Names Li - Pao</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7"/>
              </a:rPr>
              <a:t>Elisha.Carter@fortbendisd.com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281-634-2612</a:t>
            </a:r>
          </a:p>
          <a:p>
            <a:pPr algn="l"/>
            <a:endParaRPr lang="en-US" sz="1000" b="0" i="0" dirty="0">
              <a:solidFill>
                <a:srgbClr val="484848"/>
              </a:solidFill>
              <a:effectLst/>
              <a:latin typeface="Open Sans" panose="020B0606030504020204" pitchFamily="34" charset="0"/>
            </a:endParaRPr>
          </a:p>
          <a:p>
            <a:pPr algn="l"/>
            <a:r>
              <a:rPr lang="en-US" sz="1000" b="1" i="0" dirty="0">
                <a:solidFill>
                  <a:srgbClr val="484848"/>
                </a:solidFill>
                <a:effectLst/>
                <a:latin typeface="Poppins" panose="020B0502040204020203" pitchFamily="2" charset="0"/>
              </a:rPr>
              <a:t>Counselor, Braiyon Sands</a:t>
            </a:r>
          </a:p>
          <a:p>
            <a:pPr algn="l"/>
            <a:r>
              <a:rPr lang="en-US" sz="1000" b="1" i="1" dirty="0">
                <a:solidFill>
                  <a:srgbClr val="484848"/>
                </a:solidFill>
                <a:effectLst/>
                <a:latin typeface="Poppins" panose="020B0502040204020203" pitchFamily="2" charset="0"/>
              </a:rPr>
              <a:t>Last Name Pap - </a:t>
            </a:r>
            <a:r>
              <a:rPr lang="en-US" sz="1000" b="1" i="1" dirty="0" err="1">
                <a:solidFill>
                  <a:srgbClr val="484848"/>
                </a:solidFill>
                <a:effectLst/>
                <a:latin typeface="Poppins" panose="020B0502040204020203" pitchFamily="2" charset="0"/>
              </a:rPr>
              <a:t>Sm</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8"/>
              </a:rPr>
              <a:t>Braiyon.Sands@fortbendisd.com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281-634-2612</a:t>
            </a:r>
          </a:p>
          <a:p>
            <a:pPr algn="l"/>
            <a:endParaRPr lang="en-US" sz="1000" b="0" i="0" dirty="0">
              <a:solidFill>
                <a:srgbClr val="484848"/>
              </a:solidFill>
              <a:effectLst/>
              <a:latin typeface="Open Sans" panose="020B0606030504020204" pitchFamily="34" charset="0"/>
            </a:endParaRPr>
          </a:p>
          <a:p>
            <a:pPr algn="l"/>
            <a:r>
              <a:rPr lang="en-US" sz="1000" b="1" i="0" dirty="0">
                <a:solidFill>
                  <a:srgbClr val="484848"/>
                </a:solidFill>
                <a:effectLst/>
                <a:latin typeface="Poppins" panose="020B0502040204020203" pitchFamily="2" charset="0"/>
              </a:rPr>
              <a:t>Counselor Clerk, Andrea Adams</a:t>
            </a:r>
          </a:p>
          <a:p>
            <a:pPr algn="l"/>
            <a:r>
              <a:rPr lang="en-US" sz="1000" b="1" i="0" u="none" strike="noStrike" dirty="0">
                <a:solidFill>
                  <a:srgbClr val="10069F"/>
                </a:solidFill>
                <a:effectLst/>
                <a:latin typeface="Open Sans" panose="020B0606030504020204" pitchFamily="34" charset="0"/>
                <a:hlinkClick r:id="rId9"/>
              </a:rPr>
              <a:t>Andrea.Adams@fortbendisd.com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281-634-3070</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Clerk, Mary Sullivan</a:t>
            </a:r>
          </a:p>
          <a:p>
            <a:pPr algn="l"/>
            <a:r>
              <a:rPr lang="en-US" sz="1000" b="1" i="0" u="none" strike="noStrike" dirty="0">
                <a:solidFill>
                  <a:srgbClr val="10069F"/>
                </a:solidFill>
                <a:effectLst/>
                <a:latin typeface="Open Sans" panose="020B0606030504020204" pitchFamily="34" charset="0"/>
                <a:hlinkClick r:id="rId10"/>
              </a:rPr>
              <a:t>MaryE.Sullivan@fortbendisd.com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 281-634-6257</a:t>
            </a:r>
          </a:p>
          <a:p>
            <a:pPr algn="l"/>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 </a:t>
            </a:r>
          </a:p>
          <a:p>
            <a:pPr algn="l"/>
            <a:r>
              <a:rPr lang="en-US" b="0" i="0" dirty="0">
                <a:solidFill>
                  <a:srgbClr val="484848"/>
                </a:solidFill>
                <a:effectLst/>
                <a:latin typeface="Open Sans" panose="020B0606030504020204" pitchFamily="34" charset="0"/>
              </a:rPr>
              <a:t> </a:t>
            </a:r>
          </a:p>
          <a:p>
            <a:br>
              <a:rPr lang="en-US" b="1" i="0" cap="all" dirty="0">
                <a:solidFill>
                  <a:srgbClr val="10069F"/>
                </a:solidFill>
                <a:effectLst/>
                <a:latin typeface="Poppins" panose="020B0502040204020203" pitchFamily="2" charset="0"/>
              </a:rPr>
            </a:br>
            <a:endParaRPr lang="en-US" dirty="0"/>
          </a:p>
        </p:txBody>
      </p:sp>
      <p:pic>
        <p:nvPicPr>
          <p:cNvPr id="15" name="Picture 14" descr="A blue and yellow logo&#10;&#10;Description automatically generated">
            <a:extLst>
              <a:ext uri="{FF2B5EF4-FFF2-40B4-BE49-F238E27FC236}">
                <a16:creationId xmlns:a16="http://schemas.microsoft.com/office/drawing/2014/main" id="{749F85C3-8E86-DEF4-BCCD-F7B9C4F7474D}"/>
              </a:ext>
            </a:extLst>
          </p:cNvPr>
          <p:cNvPicPr>
            <a:picLocks noChangeAspect="1"/>
          </p:cNvPicPr>
          <p:nvPr/>
        </p:nvPicPr>
        <p:blipFill>
          <a:blip r:embed="rId11"/>
          <a:stretch>
            <a:fillRect/>
          </a:stretch>
        </p:blipFill>
        <p:spPr>
          <a:xfrm>
            <a:off x="8496727" y="162042"/>
            <a:ext cx="1483589" cy="1483589"/>
          </a:xfrm>
          <a:prstGeom prst="rect">
            <a:avLst/>
          </a:prstGeom>
        </p:spPr>
      </p:pic>
      <p:sp>
        <p:nvSpPr>
          <p:cNvPr id="16" name="TextBox 15">
            <a:extLst>
              <a:ext uri="{FF2B5EF4-FFF2-40B4-BE49-F238E27FC236}">
                <a16:creationId xmlns:a16="http://schemas.microsoft.com/office/drawing/2014/main" id="{E0CB176D-05F7-5126-F7E3-55C31A7E76F4}"/>
              </a:ext>
            </a:extLst>
          </p:cNvPr>
          <p:cNvSpPr txBox="1"/>
          <p:nvPr/>
        </p:nvSpPr>
        <p:spPr>
          <a:xfrm>
            <a:off x="3349375" y="4612459"/>
            <a:ext cx="8691937" cy="738664"/>
          </a:xfrm>
          <a:prstGeom prst="rect">
            <a:avLst/>
          </a:prstGeom>
          <a:noFill/>
        </p:spPr>
        <p:txBody>
          <a:bodyPr wrap="square" rtlCol="0">
            <a:spAutoFit/>
          </a:bodyPr>
          <a:lstStyle/>
          <a:p>
            <a:pPr>
              <a:buFont typeface="Arial" panose="020B0604020202020204" pitchFamily="34" charset="0"/>
              <a:buChar char="•"/>
            </a:pPr>
            <a:endParaRPr lang="en-US" sz="1200" dirty="0">
              <a:solidFill>
                <a:srgbClr val="484848"/>
              </a:solidFill>
              <a:latin typeface="Verdana" panose="020B0604030504040204" pitchFamily="34" charset="0"/>
            </a:endParaRPr>
          </a:p>
          <a:p>
            <a:pPr>
              <a:buFont typeface="Arial" panose="020B0604020202020204" pitchFamily="34" charset="0"/>
              <a:buChar char="•"/>
            </a:pPr>
            <a:endParaRPr lang="en-US" sz="1200" b="0" i="0" dirty="0">
              <a:solidFill>
                <a:srgbClr val="484848"/>
              </a:solidFill>
              <a:effectLst/>
              <a:latin typeface="Open Sans" panose="020B0606030504020204" pitchFamily="34" charset="0"/>
            </a:endParaRPr>
          </a:p>
          <a:p>
            <a:endParaRPr lang="en-US" dirty="0"/>
          </a:p>
        </p:txBody>
      </p:sp>
      <p:sp>
        <p:nvSpPr>
          <p:cNvPr id="19" name="TextBox 18">
            <a:extLst>
              <a:ext uri="{FF2B5EF4-FFF2-40B4-BE49-F238E27FC236}">
                <a16:creationId xmlns:a16="http://schemas.microsoft.com/office/drawing/2014/main" id="{40F049A9-7E89-3877-F8E9-2BF4CFF9B545}"/>
              </a:ext>
            </a:extLst>
          </p:cNvPr>
          <p:cNvSpPr txBox="1"/>
          <p:nvPr/>
        </p:nvSpPr>
        <p:spPr>
          <a:xfrm>
            <a:off x="6267988" y="3169578"/>
            <a:ext cx="5773324" cy="3170099"/>
          </a:xfrm>
          <a:prstGeom prst="rect">
            <a:avLst/>
          </a:prstGeom>
          <a:noFill/>
        </p:spPr>
        <p:txBody>
          <a:bodyPr wrap="square" rtlCol="0">
            <a:spAutoFit/>
          </a:bodyPr>
          <a:lstStyle/>
          <a:p>
            <a:pPr algn="l"/>
            <a:endParaRPr lang="en-US" sz="1000" b="1" i="0" cap="all" dirty="0">
              <a:solidFill>
                <a:srgbClr val="10069F"/>
              </a:solidFill>
              <a:effectLst/>
              <a:latin typeface="Poppins" panose="00000500000000000000" pitchFamily="2" charset="0"/>
            </a:endParaRPr>
          </a:p>
          <a:p>
            <a:pPr algn="l"/>
            <a:endParaRPr lang="en-US" sz="1000" b="1" cap="all" dirty="0">
              <a:solidFill>
                <a:srgbClr val="10069F"/>
              </a:solidFill>
              <a:latin typeface="Poppins" panose="00000500000000000000" pitchFamily="2" charset="0"/>
            </a:endParaRPr>
          </a:p>
          <a:p>
            <a:pPr algn="l"/>
            <a:endParaRPr lang="en-US" sz="1000" b="1" i="0" cap="all" dirty="0">
              <a:solidFill>
                <a:srgbClr val="10069F"/>
              </a:solidFill>
              <a:effectLst/>
              <a:latin typeface="Poppins" panose="00000500000000000000" pitchFamily="2" charset="0"/>
            </a:endParaRPr>
          </a:p>
          <a:p>
            <a:pPr algn="l"/>
            <a:r>
              <a:rPr lang="en-US" sz="1000" b="1" i="0" cap="all" dirty="0">
                <a:solidFill>
                  <a:srgbClr val="10069F"/>
                </a:solidFill>
                <a:effectLst/>
                <a:latin typeface="Poppins" panose="00000500000000000000" pitchFamily="2" charset="0"/>
              </a:rPr>
              <a:t>ABOUT COUNSELING</a:t>
            </a:r>
          </a:p>
          <a:p>
            <a:pPr algn="l"/>
            <a:endParaRPr lang="en-US" sz="1000" b="1" i="0" cap="all" dirty="0">
              <a:solidFill>
                <a:srgbClr val="10069F"/>
              </a:solidFill>
              <a:effectLst/>
              <a:latin typeface="Poppins" panose="00000500000000000000" pitchFamily="2" charset="0"/>
            </a:endParaRPr>
          </a:p>
          <a:p>
            <a:pPr algn="l">
              <a:buFont typeface="Arial" panose="020B0604020202020204" pitchFamily="34" charset="0"/>
              <a:buChar char="•"/>
            </a:pPr>
            <a:r>
              <a:rPr lang="en-US" sz="1000" b="0" i="0" dirty="0">
                <a:solidFill>
                  <a:srgbClr val="484848"/>
                </a:solidFill>
                <a:effectLst/>
                <a:latin typeface="Open Sans" panose="020B0606030504020204" pitchFamily="34" charset="0"/>
              </a:rPr>
              <a:t>Professional School Counselors are available at Lawrence Elkins High School to provide a </a:t>
            </a:r>
            <a:r>
              <a:rPr lang="en-US" sz="1000" b="0" i="1" dirty="0">
                <a:solidFill>
                  <a:srgbClr val="484848"/>
                </a:solidFill>
                <a:effectLst/>
                <a:latin typeface="Open Sans" panose="020B0606030504020204" pitchFamily="34" charset="0"/>
              </a:rPr>
              <a:t>Comprehensive Developmental Guidance Program</a:t>
            </a:r>
            <a:r>
              <a:rPr lang="en-US" sz="1000" b="0" i="0" dirty="0">
                <a:solidFill>
                  <a:srgbClr val="484848"/>
                </a:solidFill>
                <a:effectLst/>
                <a:latin typeface="Open Sans" panose="020B0606030504020204" pitchFamily="34" charset="0"/>
              </a:rPr>
              <a:t> and services for all students in the areas of:</a:t>
            </a:r>
            <a:br>
              <a:rPr lang="en-US" sz="1000" b="0" i="0" dirty="0">
                <a:solidFill>
                  <a:srgbClr val="484848"/>
                </a:solidFill>
                <a:effectLst/>
                <a:latin typeface="Open Sans" panose="020B0606030504020204" pitchFamily="34" charset="0"/>
              </a:rPr>
            </a:br>
            <a:r>
              <a:rPr lang="en-US" sz="1000" b="1" i="0" dirty="0">
                <a:solidFill>
                  <a:srgbClr val="484848"/>
                </a:solidFill>
                <a:effectLst/>
                <a:latin typeface="Open Sans" panose="020B0606030504020204" pitchFamily="34" charset="0"/>
              </a:rPr>
              <a:t>Guidance Curriculum</a:t>
            </a:r>
            <a:r>
              <a:rPr lang="en-US" sz="1000" b="0" i="0" dirty="0">
                <a:solidFill>
                  <a:srgbClr val="484848"/>
                </a:solidFill>
                <a:effectLst/>
                <a:latin typeface="Open Sans" panose="020B0606030504020204" pitchFamily="34" charset="0"/>
              </a:rPr>
              <a:t> - In an effort to help students develop competence in essential life skills</a:t>
            </a:r>
          </a:p>
          <a:p>
            <a:pPr algn="l">
              <a:buFont typeface="Arial" panose="020B0604020202020204" pitchFamily="34" charset="0"/>
              <a:buChar char="•"/>
            </a:pPr>
            <a:r>
              <a:rPr lang="en-US" sz="1000" b="1" i="0" dirty="0">
                <a:solidFill>
                  <a:srgbClr val="484848"/>
                </a:solidFill>
                <a:effectLst/>
                <a:latin typeface="Open Sans" panose="020B0606030504020204" pitchFamily="34" charset="0"/>
              </a:rPr>
              <a:t>Responsive Services</a:t>
            </a:r>
            <a:r>
              <a:rPr lang="en-US" sz="1000" b="0" i="0" dirty="0">
                <a:solidFill>
                  <a:srgbClr val="484848"/>
                </a:solidFill>
                <a:effectLst/>
                <a:latin typeface="Open Sans" panose="020B0606030504020204" pitchFamily="34" charset="0"/>
              </a:rPr>
              <a:t> - Provide intervention for immediate personal/social/emotional concerns</a:t>
            </a:r>
          </a:p>
          <a:p>
            <a:pPr algn="l">
              <a:buFont typeface="Arial" panose="020B0604020202020204" pitchFamily="34" charset="0"/>
              <a:buChar char="•"/>
            </a:pPr>
            <a:r>
              <a:rPr lang="en-US" sz="1000" b="1" i="0" dirty="0">
                <a:solidFill>
                  <a:srgbClr val="484848"/>
                </a:solidFill>
                <a:effectLst/>
                <a:latin typeface="Open Sans" panose="020B0606030504020204" pitchFamily="34" charset="0"/>
              </a:rPr>
              <a:t>Individual Planning</a:t>
            </a:r>
            <a:r>
              <a:rPr lang="en-US" sz="1000" b="0" i="0" dirty="0">
                <a:solidFill>
                  <a:srgbClr val="484848"/>
                </a:solidFill>
                <a:effectLst/>
                <a:latin typeface="Open Sans" panose="020B0606030504020204" pitchFamily="34" charset="0"/>
              </a:rPr>
              <a:t> - Provide guidance to help students plan, monitor, and manage their personal, educational and career goals, and facilitate transition activities for post-secondary education and/or training</a:t>
            </a:r>
          </a:p>
          <a:p>
            <a:pPr algn="l">
              <a:buFont typeface="Arial" panose="020B0604020202020204" pitchFamily="34" charset="0"/>
              <a:buChar char="•"/>
            </a:pPr>
            <a:r>
              <a:rPr lang="en-US" sz="1000" b="1" i="0" dirty="0">
                <a:solidFill>
                  <a:srgbClr val="484848"/>
                </a:solidFill>
                <a:effectLst/>
                <a:latin typeface="Open Sans" panose="020B0606030504020204" pitchFamily="34" charset="0"/>
              </a:rPr>
              <a:t>System Support</a:t>
            </a:r>
            <a:r>
              <a:rPr lang="en-US" sz="1000" b="0" i="0" dirty="0">
                <a:solidFill>
                  <a:srgbClr val="484848"/>
                </a:solidFill>
                <a:effectLst/>
                <a:latin typeface="Open Sans" panose="020B0606030504020204" pitchFamily="34" charset="0"/>
              </a:rPr>
              <a:t> - Support campus staff, parents, and community to promote the educational, career, personal, and social development of students, as well as the Developmental Guidance Program</a:t>
            </a:r>
          </a:p>
          <a:p>
            <a:pPr algn="l">
              <a:buFont typeface="Arial" panose="020B0604020202020204" pitchFamily="34" charset="0"/>
              <a:buChar char="•"/>
            </a:pP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Verdana" panose="020B0604030504040204" pitchFamily="34" charset="0"/>
              </a:rPr>
              <a:t>EHS High School Code (CEEB) 446782</a:t>
            </a:r>
            <a:br>
              <a:rPr lang="en-US" sz="1000" b="0" i="0" dirty="0">
                <a:solidFill>
                  <a:srgbClr val="484848"/>
                </a:solidFill>
                <a:effectLst/>
                <a:latin typeface="Open Sans" panose="020B0606030504020204" pitchFamily="34" charset="0"/>
              </a:rPr>
            </a:br>
            <a:r>
              <a:rPr lang="en-US" sz="1000" b="0" i="0" dirty="0">
                <a:solidFill>
                  <a:srgbClr val="484848"/>
                </a:solidFill>
                <a:effectLst/>
                <a:latin typeface="Verdana" panose="020B0604030504040204" pitchFamily="34" charset="0"/>
              </a:rPr>
              <a:t>EHS SAT TEST CENTER CODE 44-845</a:t>
            </a:r>
            <a:br>
              <a:rPr lang="en-US" sz="1000" b="0" i="0" dirty="0">
                <a:solidFill>
                  <a:srgbClr val="484848"/>
                </a:solidFill>
                <a:effectLst/>
                <a:latin typeface="Open Sans" panose="020B0606030504020204" pitchFamily="34" charset="0"/>
              </a:rPr>
            </a:br>
            <a:r>
              <a:rPr lang="en-US" sz="1000" b="0" i="0" dirty="0">
                <a:solidFill>
                  <a:srgbClr val="484848"/>
                </a:solidFill>
                <a:effectLst/>
                <a:latin typeface="Verdana" panose="020B0604030504040204" pitchFamily="34" charset="0"/>
              </a:rPr>
              <a:t>EHS ACT TEST CENTER CODE 156760</a:t>
            </a:r>
            <a:endParaRPr lang="en-US" sz="1000" b="0" i="0" dirty="0">
              <a:solidFill>
                <a:srgbClr val="484848"/>
              </a:solidFill>
              <a:effectLst/>
              <a:latin typeface="Open Sans" panose="020B0606030504020204" pitchFamily="34" charset="0"/>
            </a:endParaRPr>
          </a:p>
        </p:txBody>
      </p:sp>
    </p:spTree>
    <p:extLst>
      <p:ext uri="{BB962C8B-B14F-4D97-AF65-F5344CB8AC3E}">
        <p14:creationId xmlns:p14="http://schemas.microsoft.com/office/powerpoint/2010/main" val="26633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7921375" y="679730"/>
            <a:ext cx="3582003" cy="39327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dirty="0"/>
              <a:t>Your RPHS Counseling Team</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text on a black background&#10;&#10;Description automatically generated">
            <a:extLst>
              <a:ext uri="{FF2B5EF4-FFF2-40B4-BE49-F238E27FC236}">
                <a16:creationId xmlns:a16="http://schemas.microsoft.com/office/drawing/2014/main" id="{0718E9F0-ECDA-9767-0929-E956944C4AD5}"/>
              </a:ext>
            </a:extLst>
          </p:cNvPr>
          <p:cNvPicPr>
            <a:picLocks noChangeAspect="1"/>
          </p:cNvPicPr>
          <p:nvPr/>
        </p:nvPicPr>
        <p:blipFill>
          <a:blip r:embed="rId3"/>
          <a:stretch>
            <a:fillRect/>
          </a:stretch>
        </p:blipFill>
        <p:spPr>
          <a:xfrm>
            <a:off x="832076" y="257358"/>
            <a:ext cx="4902440" cy="2414451"/>
          </a:xfrm>
          <a:prstGeom prst="rect">
            <a:avLst/>
          </a:prstGeom>
        </p:spPr>
      </p:pic>
      <p:pic>
        <p:nvPicPr>
          <p:cNvPr id="7" name="Picture 6">
            <a:extLst>
              <a:ext uri="{FF2B5EF4-FFF2-40B4-BE49-F238E27FC236}">
                <a16:creationId xmlns:a16="http://schemas.microsoft.com/office/drawing/2014/main" id="{4430DB38-FB29-BC61-E04B-B6612D591AE6}"/>
              </a:ext>
            </a:extLst>
          </p:cNvPr>
          <p:cNvPicPr>
            <a:picLocks noChangeAspect="1"/>
          </p:cNvPicPr>
          <p:nvPr/>
        </p:nvPicPr>
        <p:blipFill>
          <a:blip r:embed="rId4"/>
          <a:stretch>
            <a:fillRect/>
          </a:stretch>
        </p:blipFill>
        <p:spPr>
          <a:xfrm>
            <a:off x="5523765" y="2623208"/>
            <a:ext cx="2085654" cy="461877"/>
          </a:xfrm>
          <a:prstGeom prst="rect">
            <a:avLst/>
          </a:prstGeom>
        </p:spPr>
      </p:pic>
      <p:sp>
        <p:nvSpPr>
          <p:cNvPr id="12" name="TextBox 11">
            <a:extLst>
              <a:ext uri="{FF2B5EF4-FFF2-40B4-BE49-F238E27FC236}">
                <a16:creationId xmlns:a16="http://schemas.microsoft.com/office/drawing/2014/main" id="{4B07EB27-F273-DD55-1751-FB47767D5446}"/>
              </a:ext>
            </a:extLst>
          </p:cNvPr>
          <p:cNvSpPr txBox="1"/>
          <p:nvPr/>
        </p:nvSpPr>
        <p:spPr>
          <a:xfrm>
            <a:off x="832076" y="2415906"/>
            <a:ext cx="5543086" cy="4031873"/>
          </a:xfrm>
          <a:prstGeom prst="rect">
            <a:avLst/>
          </a:prstGeom>
          <a:noFill/>
        </p:spPr>
        <p:txBody>
          <a:bodyPr wrap="square">
            <a:spAutoFit/>
          </a:bodyPr>
          <a:lstStyle/>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582C83"/>
                </a:solidFill>
                <a:effectLst/>
                <a:latin typeface="Open Sans" panose="020B0606030504020204" pitchFamily="34" charset="0"/>
                <a:hlinkClick r:id="rId5"/>
              </a:rPr>
              <a:t>Kaylynn Will, Lead Counselor (last names U-Z)</a:t>
            </a:r>
            <a:endParaRPr lang="en-US" sz="1600" b="1" i="0" u="none" strike="noStrike" dirty="0">
              <a:solidFill>
                <a:srgbClr val="582C83"/>
              </a:solidFill>
              <a:effectLst/>
              <a:latin typeface="Open Sans" panose="020B0606030504020204" pitchFamily="34" charset="0"/>
            </a:endParaRP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6"/>
              </a:rPr>
              <a:t>Melanie Blain-Tannous (last names A-C)</a:t>
            </a:r>
            <a:r>
              <a:rPr lang="en-US" sz="1600" b="1" i="0" u="none" strike="noStrike" dirty="0">
                <a:solidFill>
                  <a:srgbClr val="484848"/>
                </a:solidFill>
                <a:effectLst/>
                <a:latin typeface="Open Sans" panose="020B0606030504020204" pitchFamily="34" charset="0"/>
              </a:rPr>
              <a:t> </a:t>
            </a: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7"/>
              </a:rPr>
              <a:t>Brandi Goodly (last names D-He)</a:t>
            </a:r>
            <a:r>
              <a:rPr lang="en-US" sz="1600" b="1" i="0" u="none" strike="noStrike" dirty="0">
                <a:solidFill>
                  <a:srgbClr val="484848"/>
                </a:solidFill>
                <a:effectLst/>
                <a:latin typeface="Open Sans" panose="020B0606030504020204" pitchFamily="34" charset="0"/>
              </a:rPr>
              <a:t> </a:t>
            </a:r>
          </a:p>
          <a:p>
            <a:pPr algn="l"/>
            <a:endParaRPr lang="en-US" sz="1600" b="1" dirty="0">
              <a:solidFill>
                <a:srgbClr val="484848"/>
              </a:solidFill>
              <a:latin typeface="Open Sans" panose="020B0606030504020204" pitchFamily="34" charset="0"/>
            </a:endParaRP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8"/>
              </a:rPr>
              <a:t>Tim </a:t>
            </a:r>
            <a:r>
              <a:rPr lang="en-US" sz="1600" b="1" i="0" u="none" strike="noStrike" dirty="0" err="1">
                <a:solidFill>
                  <a:srgbClr val="484848"/>
                </a:solidFill>
                <a:effectLst/>
                <a:latin typeface="Open Sans" panose="020B0606030504020204" pitchFamily="34" charset="0"/>
                <a:hlinkClick r:id="rId8"/>
              </a:rPr>
              <a:t>Hemlin</a:t>
            </a:r>
            <a:r>
              <a:rPr lang="en-US" sz="1600" b="1" i="0" u="none" strike="noStrike" dirty="0">
                <a:solidFill>
                  <a:srgbClr val="484848"/>
                </a:solidFill>
                <a:effectLst/>
                <a:latin typeface="Open Sans" panose="020B0606030504020204" pitchFamily="34" charset="0"/>
                <a:hlinkClick r:id="rId8"/>
              </a:rPr>
              <a:t> (last names Re-T)</a:t>
            </a:r>
            <a:r>
              <a:rPr lang="en-US" sz="1600" b="1" i="0" u="none" strike="noStrike" dirty="0">
                <a:solidFill>
                  <a:srgbClr val="484848"/>
                </a:solidFill>
                <a:effectLst/>
                <a:latin typeface="Open Sans" panose="020B0606030504020204" pitchFamily="34" charset="0"/>
              </a:rPr>
              <a:t> </a:t>
            </a:r>
          </a:p>
          <a:p>
            <a:pPr algn="l"/>
            <a:endParaRPr lang="en-US" sz="1600" b="1" i="0" u="none" strike="noStrike" dirty="0">
              <a:solidFill>
                <a:srgbClr val="484848"/>
              </a:solidFill>
              <a:effectLst/>
              <a:latin typeface="Open Sans" panose="020B0606030504020204" pitchFamily="34" charset="0"/>
            </a:endParaRP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9"/>
              </a:rPr>
              <a:t>Jill Tschetter (last names Martin-Ra)</a:t>
            </a:r>
            <a:r>
              <a:rPr lang="en-US" sz="1600" b="1" i="0" u="none" strike="noStrike" dirty="0">
                <a:solidFill>
                  <a:srgbClr val="484848"/>
                </a:solidFill>
                <a:effectLst/>
                <a:latin typeface="Open Sans" panose="020B0606030504020204" pitchFamily="34" charset="0"/>
              </a:rPr>
              <a:t> </a:t>
            </a:r>
          </a:p>
          <a:p>
            <a:pPr algn="l"/>
            <a:endParaRPr lang="en-US" sz="1600" b="1" i="0" u="none" strike="noStrike"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sng" dirty="0">
                <a:solidFill>
                  <a:srgbClr val="582C83"/>
                </a:solidFill>
                <a:effectLst/>
                <a:latin typeface="Open Sans" panose="020B0606030504020204" pitchFamily="34" charset="0"/>
                <a:hlinkClick r:id="rId10"/>
              </a:rPr>
              <a:t>Angela White (last names Hi-Marshall)</a:t>
            </a:r>
            <a:endParaRPr lang="en-US" sz="1600" b="1" i="0" u="sng" dirty="0">
              <a:solidFill>
                <a:srgbClr val="582C83"/>
              </a:solidFill>
              <a:effectLst/>
              <a:latin typeface="Open Sans" panose="020B0606030504020204" pitchFamily="34" charset="0"/>
            </a:endParaRPr>
          </a:p>
          <a:p>
            <a:pPr algn="l">
              <a:buFont typeface="Arial" panose="020B0604020202020204" pitchFamily="34" charset="0"/>
              <a:buChar char="•"/>
            </a:pPr>
            <a:endParaRPr lang="en-US" sz="1600" b="1" u="sng" dirty="0">
              <a:solidFill>
                <a:srgbClr val="582C83"/>
              </a:solidFill>
              <a:latin typeface="Open Sans" panose="020B0606030504020204" pitchFamily="34" charset="0"/>
            </a:endParaRPr>
          </a:p>
          <a:p>
            <a:pPr algn="l">
              <a:buFont typeface="Arial" panose="020B0604020202020204" pitchFamily="34" charset="0"/>
              <a:buChar char="•"/>
            </a:pPr>
            <a:r>
              <a:rPr lang="en-US" sz="1600" b="1" i="0" u="sng" dirty="0">
                <a:solidFill>
                  <a:srgbClr val="582C83"/>
                </a:solidFill>
                <a:effectLst/>
                <a:latin typeface="Open Sans" panose="020B0606030504020204" pitchFamily="34" charset="0"/>
              </a:rPr>
              <a:t>Andrea  Garcia, Counselor Clerk  </a:t>
            </a:r>
            <a:endParaRPr lang="en-US" sz="1600" b="0" i="0" dirty="0">
              <a:solidFill>
                <a:srgbClr val="484848"/>
              </a:solidFill>
              <a:effectLst/>
              <a:latin typeface="Open Sans" panose="020B0606030504020204" pitchFamily="34" charset="0"/>
            </a:endParaRPr>
          </a:p>
        </p:txBody>
      </p:sp>
      <p:pic>
        <p:nvPicPr>
          <p:cNvPr id="16" name="Picture 15">
            <a:extLst>
              <a:ext uri="{FF2B5EF4-FFF2-40B4-BE49-F238E27FC236}">
                <a16:creationId xmlns:a16="http://schemas.microsoft.com/office/drawing/2014/main" id="{44E8B826-BD0E-F039-2901-D9EEA163F7A0}"/>
              </a:ext>
            </a:extLst>
          </p:cNvPr>
          <p:cNvPicPr>
            <a:picLocks noChangeAspect="1"/>
          </p:cNvPicPr>
          <p:nvPr/>
        </p:nvPicPr>
        <p:blipFill>
          <a:blip r:embed="rId11"/>
          <a:stretch>
            <a:fillRect/>
          </a:stretch>
        </p:blipFill>
        <p:spPr>
          <a:xfrm>
            <a:off x="4986337" y="3124200"/>
            <a:ext cx="2219325" cy="609600"/>
          </a:xfrm>
          <a:prstGeom prst="rect">
            <a:avLst/>
          </a:prstGeom>
        </p:spPr>
      </p:pic>
      <p:pic>
        <p:nvPicPr>
          <p:cNvPr id="18" name="Picture 17">
            <a:extLst>
              <a:ext uri="{FF2B5EF4-FFF2-40B4-BE49-F238E27FC236}">
                <a16:creationId xmlns:a16="http://schemas.microsoft.com/office/drawing/2014/main" id="{F209302F-0844-4039-0DAF-18CEEDC1837D}"/>
              </a:ext>
            </a:extLst>
          </p:cNvPr>
          <p:cNvPicPr>
            <a:picLocks noChangeAspect="1"/>
          </p:cNvPicPr>
          <p:nvPr/>
        </p:nvPicPr>
        <p:blipFill>
          <a:blip r:embed="rId12"/>
          <a:stretch>
            <a:fillRect/>
          </a:stretch>
        </p:blipFill>
        <p:spPr>
          <a:xfrm>
            <a:off x="4302900" y="3744501"/>
            <a:ext cx="2228850" cy="428625"/>
          </a:xfrm>
          <a:prstGeom prst="rect">
            <a:avLst/>
          </a:prstGeom>
        </p:spPr>
      </p:pic>
      <p:pic>
        <p:nvPicPr>
          <p:cNvPr id="20" name="Picture 19">
            <a:extLst>
              <a:ext uri="{FF2B5EF4-FFF2-40B4-BE49-F238E27FC236}">
                <a16:creationId xmlns:a16="http://schemas.microsoft.com/office/drawing/2014/main" id="{2B3766BE-86BD-D0AA-AE06-CE79AA36FA11}"/>
              </a:ext>
            </a:extLst>
          </p:cNvPr>
          <p:cNvPicPr>
            <a:picLocks noChangeAspect="1"/>
          </p:cNvPicPr>
          <p:nvPr/>
        </p:nvPicPr>
        <p:blipFill>
          <a:blip r:embed="rId13"/>
          <a:stretch>
            <a:fillRect/>
          </a:stretch>
        </p:blipFill>
        <p:spPr>
          <a:xfrm>
            <a:off x="4099097" y="4306772"/>
            <a:ext cx="2247900" cy="438150"/>
          </a:xfrm>
          <a:prstGeom prst="rect">
            <a:avLst/>
          </a:prstGeom>
        </p:spPr>
      </p:pic>
      <p:pic>
        <p:nvPicPr>
          <p:cNvPr id="22" name="Picture 21">
            <a:extLst>
              <a:ext uri="{FF2B5EF4-FFF2-40B4-BE49-F238E27FC236}">
                <a16:creationId xmlns:a16="http://schemas.microsoft.com/office/drawing/2014/main" id="{A637CEDE-4A43-FFAE-678D-34DE346A9EA4}"/>
              </a:ext>
            </a:extLst>
          </p:cNvPr>
          <p:cNvPicPr>
            <a:picLocks noChangeAspect="1"/>
          </p:cNvPicPr>
          <p:nvPr/>
        </p:nvPicPr>
        <p:blipFill>
          <a:blip r:embed="rId14"/>
          <a:stretch>
            <a:fillRect/>
          </a:stretch>
        </p:blipFill>
        <p:spPr>
          <a:xfrm>
            <a:off x="4656741" y="5091438"/>
            <a:ext cx="2066925" cy="438150"/>
          </a:xfrm>
          <a:prstGeom prst="rect">
            <a:avLst/>
          </a:prstGeom>
        </p:spPr>
      </p:pic>
      <p:pic>
        <p:nvPicPr>
          <p:cNvPr id="24" name="Picture 23">
            <a:extLst>
              <a:ext uri="{FF2B5EF4-FFF2-40B4-BE49-F238E27FC236}">
                <a16:creationId xmlns:a16="http://schemas.microsoft.com/office/drawing/2014/main" id="{F4EA2E24-1856-A862-AF2A-6778224D5E0A}"/>
              </a:ext>
            </a:extLst>
          </p:cNvPr>
          <p:cNvPicPr>
            <a:picLocks noChangeAspect="1"/>
          </p:cNvPicPr>
          <p:nvPr/>
        </p:nvPicPr>
        <p:blipFill>
          <a:blip r:embed="rId15"/>
          <a:stretch>
            <a:fillRect/>
          </a:stretch>
        </p:blipFill>
        <p:spPr>
          <a:xfrm>
            <a:off x="4986337" y="5668701"/>
            <a:ext cx="2076450" cy="438150"/>
          </a:xfrm>
          <a:prstGeom prst="rect">
            <a:avLst/>
          </a:prstGeom>
        </p:spPr>
      </p:pic>
      <p:pic>
        <p:nvPicPr>
          <p:cNvPr id="26" name="Picture 25">
            <a:extLst>
              <a:ext uri="{FF2B5EF4-FFF2-40B4-BE49-F238E27FC236}">
                <a16:creationId xmlns:a16="http://schemas.microsoft.com/office/drawing/2014/main" id="{48AC52A0-95FD-D516-264E-E20EC2D51310}"/>
              </a:ext>
            </a:extLst>
          </p:cNvPr>
          <p:cNvPicPr>
            <a:picLocks noChangeAspect="1"/>
          </p:cNvPicPr>
          <p:nvPr/>
        </p:nvPicPr>
        <p:blipFill>
          <a:blip r:embed="rId16"/>
          <a:stretch>
            <a:fillRect/>
          </a:stretch>
        </p:blipFill>
        <p:spPr>
          <a:xfrm>
            <a:off x="4335748" y="6163561"/>
            <a:ext cx="2124075" cy="400050"/>
          </a:xfrm>
          <a:prstGeom prst="rect">
            <a:avLst/>
          </a:prstGeom>
        </p:spPr>
      </p:pic>
      <p:pic>
        <p:nvPicPr>
          <p:cNvPr id="28" name="Picture 27" descr="A purple logo with white text&#10;&#10;Description automatically generated">
            <a:extLst>
              <a:ext uri="{FF2B5EF4-FFF2-40B4-BE49-F238E27FC236}">
                <a16:creationId xmlns:a16="http://schemas.microsoft.com/office/drawing/2014/main" id="{3225D557-2BD4-E54A-455E-80D1D4BDE000}"/>
              </a:ext>
            </a:extLst>
          </p:cNvPr>
          <p:cNvPicPr>
            <a:picLocks noChangeAspect="1"/>
          </p:cNvPicPr>
          <p:nvPr/>
        </p:nvPicPr>
        <p:blipFill>
          <a:blip r:embed="rId17"/>
          <a:stretch>
            <a:fillRect/>
          </a:stretch>
        </p:blipFill>
        <p:spPr>
          <a:xfrm>
            <a:off x="8440788" y="118961"/>
            <a:ext cx="2543175" cy="1800225"/>
          </a:xfrm>
          <a:prstGeom prst="rect">
            <a:avLst/>
          </a:prstGeom>
        </p:spPr>
      </p:pic>
    </p:spTree>
    <p:extLst>
      <p:ext uri="{BB962C8B-B14F-4D97-AF65-F5344CB8AC3E}">
        <p14:creationId xmlns:p14="http://schemas.microsoft.com/office/powerpoint/2010/main" val="94941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31492-7C30-DD6D-1106-6B08D75FB646}"/>
              </a:ext>
            </a:extLst>
          </p:cNvPr>
          <p:cNvSpPr txBox="1">
            <a:spLocks/>
          </p:cNvSpPr>
          <p:nvPr/>
        </p:nvSpPr>
        <p:spPr>
          <a:xfrm>
            <a:off x="1137033" y="670559"/>
            <a:ext cx="4683321" cy="21488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dirty="0"/>
              <a:t>Important Changes for 2023-2024</a:t>
            </a:r>
          </a:p>
          <a:p>
            <a:pPr>
              <a:spcAft>
                <a:spcPts val="600"/>
              </a:spcAft>
            </a:pPr>
            <a:r>
              <a:rPr lang="en-US" sz="3400" b="1" dirty="0"/>
              <a:t>in the world of FBISD CCR:</a:t>
            </a:r>
          </a:p>
          <a:p>
            <a:pPr>
              <a:spcAft>
                <a:spcPts val="600"/>
              </a:spcAft>
            </a:pPr>
            <a:endParaRPr lang="en-US" sz="3400" b="1" dirty="0"/>
          </a:p>
          <a:p>
            <a:pPr>
              <a:spcAft>
                <a:spcPts val="600"/>
              </a:spcAft>
            </a:pPr>
            <a:endParaRPr lang="en-US" sz="3400" b="1" dirty="0"/>
          </a:p>
          <a:p>
            <a:pPr>
              <a:spcAft>
                <a:spcPts val="600"/>
              </a:spcAft>
            </a:pPr>
            <a:endParaRPr lang="en-US" sz="3400" b="1" dirty="0"/>
          </a:p>
        </p:txBody>
      </p:sp>
      <p:pic>
        <p:nvPicPr>
          <p:cNvPr id="4" name="Picture 3" descr="3D numbers in white and orange">
            <a:extLst>
              <a:ext uri="{FF2B5EF4-FFF2-40B4-BE49-F238E27FC236}">
                <a16:creationId xmlns:a16="http://schemas.microsoft.com/office/drawing/2014/main" id="{7D078C43-8E49-3719-99ED-2330535CE0D5}"/>
              </a:ext>
            </a:extLst>
          </p:cNvPr>
          <p:cNvPicPr>
            <a:picLocks noChangeAspect="1"/>
          </p:cNvPicPr>
          <p:nvPr/>
        </p:nvPicPr>
        <p:blipFill rotWithShape="1">
          <a:blip r:embed="rId3"/>
          <a:srcRect l="1127" r="2218"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TextBox 2">
            <a:extLst>
              <a:ext uri="{FF2B5EF4-FFF2-40B4-BE49-F238E27FC236}">
                <a16:creationId xmlns:a16="http://schemas.microsoft.com/office/drawing/2014/main" id="{8D9CFB75-8BE7-E2C1-3EE7-0FA62B79223B}"/>
              </a:ext>
            </a:extLst>
          </p:cNvPr>
          <p:cNvSpPr txBox="1"/>
          <p:nvPr/>
        </p:nvSpPr>
        <p:spPr>
          <a:xfrm>
            <a:off x="6797004" y="670559"/>
            <a:ext cx="4555782" cy="5445076"/>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2000" b="1"/>
              <a:t>Shared CCMR Advisor Shared Model</a:t>
            </a:r>
          </a:p>
          <a:p>
            <a:pPr marL="571500" indent="-228600">
              <a:lnSpc>
                <a:spcPct val="90000"/>
              </a:lnSpc>
              <a:spcAft>
                <a:spcPts val="600"/>
              </a:spcAft>
              <a:buFont typeface="Arial" panose="020B0604020202020204" pitchFamily="34" charset="0"/>
              <a:buChar char="•"/>
            </a:pPr>
            <a:r>
              <a:rPr lang="en-US" sz="2000" b="1"/>
              <a:t>SchooLinks replacing Naviance</a:t>
            </a:r>
          </a:p>
          <a:p>
            <a:pPr marL="571500" indent="-228600">
              <a:lnSpc>
                <a:spcPct val="90000"/>
              </a:lnSpc>
              <a:spcAft>
                <a:spcPts val="600"/>
              </a:spcAft>
              <a:buFont typeface="Arial" panose="020B0604020202020204" pitchFamily="34" charset="0"/>
              <a:buChar char="•"/>
            </a:pPr>
            <a:r>
              <a:rPr lang="en-US" sz="2000" b="1"/>
              <a:t>Graduation requirements changes: FAFSA, &amp; CPR</a:t>
            </a:r>
          </a:p>
          <a:p>
            <a:pPr marL="571500" indent="-228600">
              <a:lnSpc>
                <a:spcPct val="90000"/>
              </a:lnSpc>
              <a:spcAft>
                <a:spcPts val="600"/>
              </a:spcAft>
              <a:buFont typeface="Arial" panose="020B0604020202020204" pitchFamily="34" charset="0"/>
              <a:buChar char="•"/>
            </a:pPr>
            <a:r>
              <a:rPr lang="en-US" sz="2000" b="1"/>
              <a:t>CCMR District-Wide Events :</a:t>
            </a:r>
            <a:r>
              <a:rPr lang="en-US" sz="2000"/>
              <a:t>Pathways to Success: College, Career, and Military Readiness Event Series</a:t>
            </a:r>
            <a:endParaRPr lang="en-US" sz="2000" b="1"/>
          </a:p>
        </p:txBody>
      </p:sp>
    </p:spTree>
    <p:extLst>
      <p:ext uri="{BB962C8B-B14F-4D97-AF65-F5344CB8AC3E}">
        <p14:creationId xmlns:p14="http://schemas.microsoft.com/office/powerpoint/2010/main" val="34471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a calendar&#10;&#10;Description automatically generated">
            <a:extLst>
              <a:ext uri="{FF2B5EF4-FFF2-40B4-BE49-F238E27FC236}">
                <a16:creationId xmlns:a16="http://schemas.microsoft.com/office/drawing/2014/main" id="{922B0EED-9B2E-EFDF-6E1F-667C9EFA2DD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091" r="21565"/>
          <a:stretch/>
        </p:blipFill>
        <p:spPr>
          <a:xfrm>
            <a:off x="3522468" y="10"/>
            <a:ext cx="8669532" cy="6857990"/>
          </a:xfrm>
          <a:prstGeom prst="rect">
            <a:avLst/>
          </a:prstGeom>
        </p:spPr>
      </p:pic>
      <p:sp>
        <p:nvSpPr>
          <p:cNvPr id="50" name="Rectangle 4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331492-7C30-DD6D-1106-6B08D75FB646}"/>
              </a:ext>
            </a:extLst>
          </p:cNvPr>
          <p:cNvSpPr txBox="1">
            <a:spLocks/>
          </p:cNvSpPr>
          <p:nvPr/>
        </p:nvSpPr>
        <p:spPr>
          <a:xfrm>
            <a:off x="371856" y="1093694"/>
            <a:ext cx="5168332" cy="149164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500" b="1" dirty="0">
              <a:solidFill>
                <a:schemeClr val="bg1"/>
              </a:solidFill>
            </a:endParaRPr>
          </a:p>
          <a:p>
            <a:pPr>
              <a:spcAft>
                <a:spcPts val="600"/>
              </a:spcAft>
            </a:pPr>
            <a:endParaRPr lang="en-US" sz="1500" b="1" dirty="0">
              <a:solidFill>
                <a:schemeClr val="bg1"/>
              </a:solidFill>
            </a:endParaRPr>
          </a:p>
          <a:p>
            <a:pPr>
              <a:spcAft>
                <a:spcPts val="600"/>
              </a:spcAft>
            </a:pPr>
            <a:r>
              <a:rPr lang="en-US" sz="4800" b="1" dirty="0">
                <a:solidFill>
                  <a:schemeClr val="bg1"/>
                </a:solidFill>
              </a:rPr>
              <a:t>Important CCMR Programming Dates :</a:t>
            </a:r>
          </a:p>
          <a:p>
            <a:pPr>
              <a:spcAft>
                <a:spcPts val="600"/>
              </a:spcAft>
            </a:pPr>
            <a:endParaRPr lang="en-US" sz="1500" b="1" dirty="0">
              <a:solidFill>
                <a:schemeClr val="bg1"/>
              </a:solidFill>
            </a:endParaRPr>
          </a:p>
          <a:p>
            <a:pPr>
              <a:spcAft>
                <a:spcPts val="600"/>
              </a:spcAft>
            </a:pPr>
            <a:endParaRPr lang="en-US" sz="1500" b="1" dirty="0">
              <a:solidFill>
                <a:schemeClr val="bg1"/>
              </a:solidFill>
            </a:endParaRPr>
          </a:p>
          <a:p>
            <a:pPr>
              <a:spcAft>
                <a:spcPts val="600"/>
              </a:spcAft>
            </a:pPr>
            <a:endParaRPr lang="en-US" sz="1500" b="1" dirty="0">
              <a:solidFill>
                <a:schemeClr val="bg1"/>
              </a:solidFill>
            </a:endParaRPr>
          </a:p>
        </p:txBody>
      </p:sp>
      <p:sp>
        <p:nvSpPr>
          <p:cNvPr id="51" name="Rectangle 4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4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9CFB75-8BE7-E2C1-3EE7-0FA62B79223B}"/>
              </a:ext>
            </a:extLst>
          </p:cNvPr>
          <p:cNvSpPr txBox="1"/>
          <p:nvPr/>
        </p:nvSpPr>
        <p:spPr>
          <a:xfrm>
            <a:off x="371094" y="2718054"/>
            <a:ext cx="4864294" cy="3207258"/>
          </a:xfrm>
          <a:prstGeom prst="rect">
            <a:avLst/>
          </a:prstGeom>
        </p:spPr>
        <p:txBody>
          <a:bodyPr vert="horz" lIns="91440" tIns="45720" rIns="91440" bIns="45720" rtlCol="0" anchor="t">
            <a:normAutofit fontScale="92500" lnSpcReduction="10000"/>
          </a:bodyPr>
          <a:lstStyle/>
          <a:p>
            <a:pPr marL="571500" indent="-228600">
              <a:lnSpc>
                <a:spcPct val="90000"/>
              </a:lnSpc>
              <a:spcAft>
                <a:spcPts val="600"/>
              </a:spcAft>
              <a:buFont typeface="Arial" panose="020B0604020202020204" pitchFamily="34" charset="0"/>
              <a:buChar char="•"/>
            </a:pPr>
            <a:r>
              <a:rPr lang="en-US" sz="1400" b="1" dirty="0">
                <a:solidFill>
                  <a:schemeClr val="bg1"/>
                </a:solidFill>
              </a:rPr>
              <a:t>August 29</a:t>
            </a:r>
            <a:r>
              <a:rPr lang="en-US" sz="1400" b="1" baseline="30000" dirty="0">
                <a:solidFill>
                  <a:schemeClr val="bg1"/>
                </a:solidFill>
              </a:rPr>
              <a:t>th</a:t>
            </a:r>
            <a:r>
              <a:rPr lang="en-US" sz="1400" b="1" dirty="0">
                <a:solidFill>
                  <a:schemeClr val="bg1"/>
                </a:solidFill>
              </a:rPr>
              <a:t> &amp; 31</a:t>
            </a:r>
            <a:r>
              <a:rPr lang="en-US" sz="1400" b="1" baseline="30000" dirty="0">
                <a:solidFill>
                  <a:schemeClr val="bg1"/>
                </a:solidFill>
              </a:rPr>
              <a:t>th</a:t>
            </a:r>
            <a:r>
              <a:rPr lang="en-US" sz="1400" b="1" dirty="0">
                <a:solidFill>
                  <a:schemeClr val="bg1"/>
                </a:solidFill>
              </a:rPr>
              <a:t> </a:t>
            </a:r>
            <a:r>
              <a:rPr lang="en-US" sz="1400" b="1" baseline="30000" dirty="0">
                <a:solidFill>
                  <a:schemeClr val="bg1"/>
                </a:solidFill>
              </a:rPr>
              <a:t>: </a:t>
            </a:r>
            <a:r>
              <a:rPr lang="en-US" sz="1400" dirty="0">
                <a:solidFill>
                  <a:schemeClr val="bg1"/>
                </a:solidFill>
              </a:rPr>
              <a:t>12</a:t>
            </a:r>
            <a:r>
              <a:rPr lang="en-US" sz="1400" baseline="30000" dirty="0">
                <a:solidFill>
                  <a:schemeClr val="bg1"/>
                </a:solidFill>
              </a:rPr>
              <a:t>th</a:t>
            </a:r>
            <a:r>
              <a:rPr lang="en-US" sz="1400" dirty="0">
                <a:solidFill>
                  <a:schemeClr val="bg1"/>
                </a:solidFill>
              </a:rPr>
              <a:t> Grade College Application &amp; </a:t>
            </a:r>
            <a:r>
              <a:rPr lang="en-US" sz="1400" dirty="0" err="1">
                <a:solidFill>
                  <a:schemeClr val="bg1"/>
                </a:solidFill>
              </a:rPr>
              <a:t>SchooLinks</a:t>
            </a:r>
            <a:r>
              <a:rPr lang="en-US" sz="1400" dirty="0">
                <a:solidFill>
                  <a:schemeClr val="bg1"/>
                </a:solidFill>
              </a:rPr>
              <a:t> Workshop ( 4</a:t>
            </a:r>
            <a:r>
              <a:rPr lang="en-US" sz="1400" baseline="30000" dirty="0">
                <a:solidFill>
                  <a:schemeClr val="bg1"/>
                </a:solidFill>
              </a:rPr>
              <a:t>th</a:t>
            </a:r>
            <a:r>
              <a:rPr lang="en-US" sz="1400" dirty="0">
                <a:solidFill>
                  <a:schemeClr val="bg1"/>
                </a:solidFill>
              </a:rPr>
              <a:t> Period) &amp; 5</a:t>
            </a:r>
            <a:r>
              <a:rPr lang="en-US" sz="1400" baseline="30000" dirty="0">
                <a:solidFill>
                  <a:schemeClr val="bg1"/>
                </a:solidFill>
              </a:rPr>
              <a:t>th</a:t>
            </a:r>
            <a:r>
              <a:rPr lang="en-US" sz="1400" dirty="0">
                <a:solidFill>
                  <a:schemeClr val="bg1"/>
                </a:solidFill>
              </a:rPr>
              <a:t> Period ( UT, PVAMU, U of H,  Rice University will be here to assist 12</a:t>
            </a:r>
            <a:r>
              <a:rPr lang="en-US" sz="1400" baseline="30000" dirty="0">
                <a:solidFill>
                  <a:schemeClr val="bg1"/>
                </a:solidFill>
              </a:rPr>
              <a:t>th</a:t>
            </a:r>
            <a:r>
              <a:rPr lang="en-US" sz="1400" dirty="0">
                <a:solidFill>
                  <a:schemeClr val="bg1"/>
                </a:solidFill>
              </a:rPr>
              <a:t> graders with their apps)</a:t>
            </a:r>
          </a:p>
          <a:p>
            <a:pPr marL="571500" indent="-228600">
              <a:lnSpc>
                <a:spcPct val="90000"/>
              </a:lnSpc>
              <a:spcAft>
                <a:spcPts val="600"/>
              </a:spcAft>
              <a:buFont typeface="Arial" panose="020B0604020202020204" pitchFamily="34" charset="0"/>
              <a:buChar char="•"/>
            </a:pPr>
            <a:r>
              <a:rPr lang="en-US" sz="1400" b="1" dirty="0">
                <a:solidFill>
                  <a:schemeClr val="bg1"/>
                </a:solidFill>
              </a:rPr>
              <a:t>September 6: </a:t>
            </a:r>
            <a:r>
              <a:rPr lang="en-US" sz="1400" dirty="0">
                <a:solidFill>
                  <a:schemeClr val="bg1"/>
                </a:solidFill>
              </a:rPr>
              <a:t>Virtual Combined CCR &amp; Counseling Department Elkins &amp; </a:t>
            </a:r>
            <a:r>
              <a:rPr lang="en-US" sz="1400" dirty="0" err="1">
                <a:solidFill>
                  <a:schemeClr val="bg1"/>
                </a:solidFill>
              </a:rPr>
              <a:t>Ridgepoint</a:t>
            </a:r>
            <a:r>
              <a:rPr lang="en-US" sz="1400" dirty="0">
                <a:solidFill>
                  <a:schemeClr val="bg1"/>
                </a:solidFill>
              </a:rPr>
              <a:t> 11</a:t>
            </a:r>
            <a:r>
              <a:rPr lang="en-US" sz="1400" baseline="30000" dirty="0">
                <a:solidFill>
                  <a:schemeClr val="bg1"/>
                </a:solidFill>
              </a:rPr>
              <a:t>th</a:t>
            </a:r>
            <a:r>
              <a:rPr lang="en-US" sz="1400" dirty="0">
                <a:solidFill>
                  <a:schemeClr val="bg1"/>
                </a:solidFill>
              </a:rPr>
              <a:t> (6pm) &amp; 12</a:t>
            </a:r>
            <a:r>
              <a:rPr lang="en-US" sz="1400" baseline="30000" dirty="0">
                <a:solidFill>
                  <a:schemeClr val="bg1"/>
                </a:solidFill>
              </a:rPr>
              <a:t>th</a:t>
            </a:r>
            <a:r>
              <a:rPr lang="en-US" sz="1400" dirty="0">
                <a:solidFill>
                  <a:schemeClr val="bg1"/>
                </a:solidFill>
              </a:rPr>
              <a:t> (7pm) grade parent meet. Look out for email invite.</a:t>
            </a:r>
          </a:p>
          <a:p>
            <a:pPr marL="342900" marR="0" lvl="0" indent="-342900">
              <a:spcBef>
                <a:spcPts val="0"/>
              </a:spcBef>
              <a:spcAft>
                <a:spcPts val="0"/>
              </a:spcAft>
              <a:buFont typeface="+mj-lt"/>
              <a:buAutoNum type="arabicPeriod"/>
            </a:pPr>
            <a:r>
              <a:rPr lang="en-US" sz="1800" dirty="0">
                <a:effectLst/>
                <a:latin typeface="Arial" panose="020B0604020202020204" pitchFamily="34" charset="0"/>
                <a:ea typeface="Times New Roman" panose="02020603050405020304" pitchFamily="18" charset="0"/>
              </a:rPr>
              <a:t>7-8pm: Fort Bend ISD-Elkins HS and </a:t>
            </a:r>
            <a:endParaRPr lang="en-US" dirty="0">
              <a:solidFill>
                <a:srgbClr val="FFFF00"/>
              </a:solidFill>
              <a:latin typeface="Arial" panose="020B0604020202020204" pitchFamily="34" charset="0"/>
              <a:ea typeface="Times New Roman" panose="02020603050405020304" pitchFamily="18" charset="0"/>
            </a:endParaRPr>
          </a:p>
          <a:p>
            <a:pPr lvl="1"/>
            <a:r>
              <a:rPr lang="en-US" dirty="0">
                <a:solidFill>
                  <a:srgbClr val="FFFF00"/>
                </a:solidFill>
                <a:effectLst/>
                <a:latin typeface="Arial" panose="020B0604020202020204" pitchFamily="34" charset="0"/>
                <a:ea typeface="Times New Roman" panose="02020603050405020304" pitchFamily="18" charset="0"/>
              </a:rPr>
              <a:t>HS Senior (12</a:t>
            </a:r>
            <a:r>
              <a:rPr lang="en-US" baseline="30000" dirty="0">
                <a:solidFill>
                  <a:srgbClr val="FFFF00"/>
                </a:solidFill>
                <a:effectLst/>
                <a:latin typeface="Arial" panose="020B0604020202020204" pitchFamily="34" charset="0"/>
                <a:ea typeface="Times New Roman" panose="02020603050405020304" pitchFamily="18" charset="0"/>
              </a:rPr>
              <a:t>th</a:t>
            </a:r>
            <a:r>
              <a:rPr lang="en-US" dirty="0">
                <a:solidFill>
                  <a:srgbClr val="FFFF00"/>
                </a:solidFill>
                <a:effectLst/>
                <a:latin typeface="Arial" panose="020B0604020202020204" pitchFamily="34" charset="0"/>
                <a:ea typeface="Times New Roman" panose="02020603050405020304" pitchFamily="18" charset="0"/>
              </a:rPr>
              <a:t> Grade) Parent Meeting</a:t>
            </a:r>
            <a:endParaRPr lang="en-US" dirty="0">
              <a:solidFill>
                <a:srgbClr val="FFFF00"/>
              </a:solidFill>
              <a:effectLst/>
              <a:latin typeface="Calibri" panose="020F0502020204030204" pitchFamily="34" charset="0"/>
              <a:ea typeface="Calibri" panose="020F0502020204030204" pitchFamily="34" charset="0"/>
            </a:endParaRPr>
          </a:p>
          <a:p>
            <a:pPr lvl="1"/>
            <a:r>
              <a:rPr lang="en-US" u="sng" dirty="0">
                <a:solidFill>
                  <a:srgbClr val="0563C1"/>
                </a:solidFill>
                <a:effectLst/>
                <a:latin typeface="Arial" panose="020B0604020202020204" pitchFamily="34" charset="0"/>
                <a:ea typeface="Calibri" panose="020F0502020204030204" pitchFamily="34" charset="0"/>
                <a:hlinkClick r:id="rId5"/>
              </a:rPr>
              <a:t>https://esc4.zoom.us/j/97991209977</a:t>
            </a: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571500" indent="-228600">
              <a:lnSpc>
                <a:spcPct val="90000"/>
              </a:lnSpc>
              <a:spcAft>
                <a:spcPts val="600"/>
              </a:spcAft>
              <a:buFont typeface="Arial" panose="020B0604020202020204" pitchFamily="34" charset="0"/>
              <a:buChar char="•"/>
            </a:pPr>
            <a:endParaRPr lang="en-US" sz="1400" dirty="0">
              <a:solidFill>
                <a:schemeClr val="bg1"/>
              </a:solidFill>
            </a:endParaRPr>
          </a:p>
          <a:p>
            <a:pPr marL="571500" indent="-228600">
              <a:lnSpc>
                <a:spcPct val="90000"/>
              </a:lnSpc>
              <a:spcAft>
                <a:spcPts val="600"/>
              </a:spcAft>
              <a:buFont typeface="Arial" panose="020B0604020202020204" pitchFamily="34" charset="0"/>
              <a:buChar char="•"/>
            </a:pPr>
            <a:r>
              <a:rPr lang="en-US" sz="1400" b="1" dirty="0">
                <a:solidFill>
                  <a:schemeClr val="bg1"/>
                </a:solidFill>
              </a:rPr>
              <a:t>October 17 (Elkins) 19 (Ridge Point): </a:t>
            </a:r>
            <a:r>
              <a:rPr lang="en-US" sz="1400" dirty="0">
                <a:solidFill>
                  <a:schemeClr val="bg1"/>
                </a:solidFill>
              </a:rPr>
              <a:t>CPR, Peace Officer, &amp; FAFSA Graduation requirements workshop ( 3</a:t>
            </a:r>
            <a:r>
              <a:rPr lang="en-US" sz="1400" baseline="30000" dirty="0">
                <a:solidFill>
                  <a:schemeClr val="bg1"/>
                </a:solidFill>
              </a:rPr>
              <a:t>rd</a:t>
            </a:r>
            <a:r>
              <a:rPr lang="en-US" sz="1400" dirty="0">
                <a:solidFill>
                  <a:schemeClr val="bg1"/>
                </a:solidFill>
              </a:rPr>
              <a:t> &amp; 4</a:t>
            </a:r>
            <a:r>
              <a:rPr lang="en-US" sz="1400" baseline="30000" dirty="0">
                <a:solidFill>
                  <a:schemeClr val="bg1"/>
                </a:solidFill>
              </a:rPr>
              <a:t>th</a:t>
            </a:r>
            <a:r>
              <a:rPr lang="en-US" sz="1400" dirty="0">
                <a:solidFill>
                  <a:schemeClr val="bg1"/>
                </a:solidFill>
              </a:rPr>
              <a:t> periods)</a:t>
            </a:r>
          </a:p>
          <a:p>
            <a:pPr marL="571500" indent="-228600">
              <a:lnSpc>
                <a:spcPct val="90000"/>
              </a:lnSpc>
              <a:spcAft>
                <a:spcPts val="600"/>
              </a:spcAft>
              <a:buFont typeface="Arial" panose="020B0604020202020204" pitchFamily="34" charset="0"/>
              <a:buChar char="•"/>
            </a:pPr>
            <a:r>
              <a:rPr lang="en-US" sz="1400" b="1" dirty="0">
                <a:solidFill>
                  <a:schemeClr val="bg1"/>
                </a:solidFill>
              </a:rPr>
              <a:t>October 24 ( Elkins) 25 (Ridge Point): </a:t>
            </a:r>
            <a:r>
              <a:rPr lang="en-US" sz="1400" dirty="0">
                <a:solidFill>
                  <a:schemeClr val="bg1"/>
                </a:solidFill>
              </a:rPr>
              <a:t>ASVAB Exam offer on campus ( 10</a:t>
            </a:r>
            <a:r>
              <a:rPr lang="en-US" sz="1400" baseline="30000" dirty="0">
                <a:solidFill>
                  <a:schemeClr val="bg1"/>
                </a:solidFill>
              </a:rPr>
              <a:t>th</a:t>
            </a:r>
            <a:r>
              <a:rPr lang="en-US" sz="1400" dirty="0">
                <a:solidFill>
                  <a:schemeClr val="bg1"/>
                </a:solidFill>
              </a:rPr>
              <a:t>-12</a:t>
            </a:r>
            <a:r>
              <a:rPr lang="en-US" sz="1400" baseline="30000" dirty="0">
                <a:solidFill>
                  <a:schemeClr val="bg1"/>
                </a:solidFill>
              </a:rPr>
              <a:t>th</a:t>
            </a:r>
            <a:r>
              <a:rPr lang="en-US" sz="1400" dirty="0">
                <a:solidFill>
                  <a:schemeClr val="bg1"/>
                </a:solidFill>
              </a:rPr>
              <a:t> grades, 2</a:t>
            </a:r>
            <a:r>
              <a:rPr lang="en-US" sz="1400" baseline="30000" dirty="0">
                <a:solidFill>
                  <a:schemeClr val="bg1"/>
                </a:solidFill>
              </a:rPr>
              <a:t>nd</a:t>
            </a:r>
            <a:r>
              <a:rPr lang="en-US" sz="1400" dirty="0">
                <a:solidFill>
                  <a:schemeClr val="bg1"/>
                </a:solidFill>
              </a:rPr>
              <a:t> – 5</a:t>
            </a:r>
            <a:r>
              <a:rPr lang="en-US" sz="1400" baseline="30000" dirty="0">
                <a:solidFill>
                  <a:schemeClr val="bg1"/>
                </a:solidFill>
              </a:rPr>
              <a:t>th</a:t>
            </a:r>
            <a:r>
              <a:rPr lang="en-US" sz="1400" dirty="0">
                <a:solidFill>
                  <a:schemeClr val="bg1"/>
                </a:solidFill>
              </a:rPr>
              <a:t> periods)</a:t>
            </a:r>
          </a:p>
        </p:txBody>
      </p:sp>
      <p:sp>
        <p:nvSpPr>
          <p:cNvPr id="16" name="TextBox 15">
            <a:extLst>
              <a:ext uri="{FF2B5EF4-FFF2-40B4-BE49-F238E27FC236}">
                <a16:creationId xmlns:a16="http://schemas.microsoft.com/office/drawing/2014/main" id="{4E85ACDA-EF69-F7CA-DF7A-ACCA738C6021}"/>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logs.brighton.ac.uk/digitalliteracies/2016/07/01/managing-tim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144770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413A8E-C53E-DF5B-2AD6-E697B4434648}"/>
              </a:ext>
            </a:extLst>
          </p:cNvPr>
          <p:cNvSpPr txBox="1"/>
          <p:nvPr/>
        </p:nvSpPr>
        <p:spPr>
          <a:xfrm>
            <a:off x="823442" y="921715"/>
            <a:ext cx="5163022" cy="26359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effectLst>
                  <a:outerShdw blurRad="38100" dist="38100" dir="2700000" algn="tl">
                    <a:srgbClr val="000000">
                      <a:alpha val="43137"/>
                    </a:srgbClr>
                  </a:outerShdw>
                </a:effectLst>
                <a:latin typeface="+mj-lt"/>
                <a:ea typeface="+mj-ea"/>
                <a:cs typeface="+mj-cs"/>
              </a:rPr>
              <a:t>FBISD District-wide CCMR Events</a:t>
            </a:r>
          </a:p>
        </p:txBody>
      </p:sp>
      <p:sp>
        <p:nvSpPr>
          <p:cNvPr id="28" name="Rectangle 27">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oster of a college event&#10;&#10;Description automatically generated">
            <a:extLst>
              <a:ext uri="{FF2B5EF4-FFF2-40B4-BE49-F238E27FC236}">
                <a16:creationId xmlns:a16="http://schemas.microsoft.com/office/drawing/2014/main" id="{F39014CA-87A2-2ECB-B45C-18C107E12B14}"/>
              </a:ext>
            </a:extLst>
          </p:cNvPr>
          <p:cNvPicPr>
            <a:picLocks noChangeAspect="1"/>
          </p:cNvPicPr>
          <p:nvPr/>
        </p:nvPicPr>
        <p:blipFill>
          <a:blip r:embed="rId3"/>
          <a:stretch>
            <a:fillRect/>
          </a:stretch>
        </p:blipFill>
        <p:spPr>
          <a:xfrm>
            <a:off x="6967444" y="234801"/>
            <a:ext cx="4939824" cy="6394597"/>
          </a:xfrm>
          <a:prstGeom prst="rect">
            <a:avLst/>
          </a:prstGeom>
        </p:spPr>
      </p:pic>
      <p:sp>
        <p:nvSpPr>
          <p:cNvPr id="34" name="Rectangle 3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2087E0-75B2-A7AA-713C-20478F4EC6E5}"/>
              </a:ext>
            </a:extLst>
          </p:cNvPr>
          <p:cNvSpPr txBox="1"/>
          <p:nvPr/>
        </p:nvSpPr>
        <p:spPr>
          <a:xfrm>
            <a:off x="871442" y="2447337"/>
            <a:ext cx="4353116" cy="3770434"/>
          </a:xfrm>
          <a:prstGeom prst="rect">
            <a:avLst/>
          </a:prstGeom>
        </p:spPr>
        <p:txBody>
          <a:bodyPr vert="horz" lIns="91440" tIns="45720" rIns="91440" bIns="45720" rtlCol="0" anchor="t">
            <a:normAutofit/>
          </a:bodyPr>
          <a:lstStyle/>
          <a:p>
            <a:pPr>
              <a:lnSpc>
                <a:spcPct val="90000"/>
              </a:lnSpc>
              <a:spcAft>
                <a:spcPts val="600"/>
              </a:spcAft>
            </a:pPr>
            <a:endParaRPr lang="en-US" sz="2000" b="1" dirty="0">
              <a:solidFill>
                <a:srgbClr val="595959"/>
              </a:solidFill>
            </a:endParaRPr>
          </a:p>
        </p:txBody>
      </p:sp>
    </p:spTree>
    <p:extLst>
      <p:ext uri="{BB962C8B-B14F-4D97-AF65-F5344CB8AC3E}">
        <p14:creationId xmlns:p14="http://schemas.microsoft.com/office/powerpoint/2010/main" val="258128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9">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1B6B4A4-0BCC-F331-0C3F-6B7CA921636A}"/>
              </a:ext>
            </a:extLst>
          </p:cNvPr>
          <p:cNvSpPr txBox="1">
            <a:spLocks/>
          </p:cNvSpPr>
          <p:nvPr/>
        </p:nvSpPr>
        <p:spPr>
          <a:xfrm>
            <a:off x="9267909" y="2023110"/>
            <a:ext cx="2469624" cy="2846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a:t>12</a:t>
            </a:r>
            <a:r>
              <a:rPr lang="en-US" sz="3700" b="1" baseline="30000"/>
              <a:t>th</a:t>
            </a:r>
            <a:r>
              <a:rPr lang="en-US" sz="3700" b="1"/>
              <a:t> Grade CCMR </a:t>
            </a:r>
          </a:p>
          <a:p>
            <a:pPr>
              <a:spcAft>
                <a:spcPts val="600"/>
              </a:spcAft>
            </a:pPr>
            <a:r>
              <a:rPr lang="en-US" sz="3700" b="1"/>
              <a:t>To Do List by the month</a:t>
            </a:r>
          </a:p>
        </p:txBody>
      </p:sp>
      <p:sp>
        <p:nvSpPr>
          <p:cNvPr id="47" name="Rectangle 4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DF08E5-EB49-E679-C49B-12807E711DBF}"/>
              </a:ext>
            </a:extLst>
          </p:cNvPr>
          <p:cNvPicPr>
            <a:picLocks noChangeAspect="1"/>
          </p:cNvPicPr>
          <p:nvPr/>
        </p:nvPicPr>
        <p:blipFill>
          <a:blip r:embed="rId3"/>
          <a:stretch>
            <a:fillRect/>
          </a:stretch>
        </p:blipFill>
        <p:spPr>
          <a:xfrm>
            <a:off x="545237" y="966151"/>
            <a:ext cx="3685032" cy="4996654"/>
          </a:xfrm>
          <a:prstGeom prst="rect">
            <a:avLst/>
          </a:prstGeom>
        </p:spPr>
      </p:pic>
      <p:pic>
        <p:nvPicPr>
          <p:cNvPr id="5" name="Picture 4">
            <a:extLst>
              <a:ext uri="{FF2B5EF4-FFF2-40B4-BE49-F238E27FC236}">
                <a16:creationId xmlns:a16="http://schemas.microsoft.com/office/drawing/2014/main" id="{8348FA0E-89DE-D18E-8F19-F0324B89B979}"/>
              </a:ext>
            </a:extLst>
          </p:cNvPr>
          <p:cNvPicPr>
            <a:picLocks noChangeAspect="1"/>
          </p:cNvPicPr>
          <p:nvPr/>
        </p:nvPicPr>
        <p:blipFill>
          <a:blip r:embed="rId4"/>
          <a:stretch>
            <a:fillRect/>
          </a:stretch>
        </p:blipFill>
        <p:spPr>
          <a:xfrm>
            <a:off x="4457706" y="1055959"/>
            <a:ext cx="3685032" cy="4817035"/>
          </a:xfrm>
          <a:prstGeom prst="rect">
            <a:avLst/>
          </a:prstGeom>
        </p:spPr>
      </p:pic>
      <p:sp>
        <p:nvSpPr>
          <p:cNvPr id="46" name="Rectangle 4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846503"/>
      </p:ext>
    </p:extLst>
  </p:cSld>
  <p:clrMapOvr>
    <a:masterClrMapping/>
  </p:clrMapOvr>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6881</TotalTime>
  <Words>1701</Words>
  <Application>Microsoft Office PowerPoint</Application>
  <PresentationFormat>Widescreen</PresentationFormat>
  <Paragraphs>258</Paragraphs>
  <Slides>29</Slides>
  <Notes>13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Open Sans</vt:lpstr>
      <vt:lpstr>Poppins</vt:lpstr>
      <vt:lpstr>var(--font-family-primary)</vt:lpstr>
      <vt:lpstr>var(--font-family-secondary)</vt:lpstr>
      <vt:lpstr>Verdana</vt:lpstr>
      <vt:lpstr>Work Sans</vt:lpstr>
      <vt:lpstr>Office Theme</vt:lpstr>
      <vt:lpstr>PowerPoint Presentation</vt:lpstr>
      <vt:lpstr>Elkins &amp; RidgePoint  High School   12th Grade College  Application Guide &amp; SchooLinks info.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College App Deadlines</vt:lpstr>
      <vt:lpstr>Auto Admit does NOT mean You Got your College Major</vt:lpstr>
      <vt:lpstr>Types of College Apps Systems </vt:lpstr>
      <vt:lpstr>Types of College Apps Systems </vt:lpstr>
      <vt:lpstr>Types of Colleges – Ivy, Private, Public</vt:lpstr>
      <vt:lpstr>Important To Do’s From your Counselors</vt:lpstr>
      <vt:lpstr>Tests, Tests, Tests – Do I need to send or NOT??</vt:lpstr>
      <vt:lpstr>Email Etiquette</vt:lpstr>
      <vt:lpstr>PowerPoint Presentation</vt:lpstr>
      <vt:lpstr>PowerPoint Presentation</vt:lpstr>
      <vt:lpstr>College Application Manager  </vt:lpstr>
      <vt:lpstr>Ordering Transcripts in College Application Manager</vt:lpstr>
      <vt:lpstr>Letters of Recommendation - Request</vt:lpstr>
      <vt:lpstr>2 Excused Absence College visits this year  &amp;  CCR Has 2 College Fieldtrips TBD</vt:lpstr>
      <vt:lpstr>FAFSA * Other Graduation Requirements:  Oct 17 (Elkins) 19 (Ridge Point) Assembly  </vt:lpstr>
      <vt:lpstr>Finding Scholarships in SchooLinks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Carter-Mcclain, Narietha</cp:lastModifiedBy>
  <cp:revision>33</cp:revision>
  <dcterms:created xsi:type="dcterms:W3CDTF">2022-05-20T14:55:30Z</dcterms:created>
  <dcterms:modified xsi:type="dcterms:W3CDTF">2023-09-01T19:48:53Z</dcterms:modified>
</cp:coreProperties>
</file>